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8" r:id="rId2"/>
    <p:sldId id="259" r:id="rId3"/>
    <p:sldId id="260" r:id="rId4"/>
    <p:sldId id="272" r:id="rId5"/>
    <p:sldId id="271" r:id="rId6"/>
    <p:sldId id="262" r:id="rId7"/>
    <p:sldId id="275" r:id="rId8"/>
    <p:sldId id="274" r:id="rId9"/>
    <p:sldId id="276" r:id="rId10"/>
    <p:sldId id="264" r:id="rId11"/>
    <p:sldId id="283" r:id="rId12"/>
    <p:sldId id="279" r:id="rId13"/>
    <p:sldId id="280" r:id="rId14"/>
    <p:sldId id="369" r:id="rId15"/>
    <p:sldId id="281" r:id="rId16"/>
    <p:sldId id="362" r:id="rId17"/>
    <p:sldId id="363" r:id="rId18"/>
    <p:sldId id="364" r:id="rId19"/>
    <p:sldId id="365" r:id="rId20"/>
    <p:sldId id="284" r:id="rId21"/>
    <p:sldId id="265" r:id="rId22"/>
    <p:sldId id="282" r:id="rId23"/>
    <p:sldId id="367" r:id="rId24"/>
    <p:sldId id="277" r:id="rId25"/>
    <p:sldId id="257" r:id="rId26"/>
    <p:sldId id="285" r:id="rId27"/>
    <p:sldId id="261" r:id="rId28"/>
    <p:sldId id="263" r:id="rId29"/>
    <p:sldId id="370" r:id="rId30"/>
    <p:sldId id="256" r:id="rId31"/>
    <p:sldId id="361" r:id="rId32"/>
    <p:sldId id="36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70" autoAdjust="0"/>
    <p:restoredTop sz="90816" autoAdjust="0"/>
  </p:normalViewPr>
  <p:slideViewPr>
    <p:cSldViewPr snapToGrid="0">
      <p:cViewPr varScale="1">
        <p:scale>
          <a:sx n="116" d="100"/>
          <a:sy n="116" d="100"/>
        </p:scale>
        <p:origin x="1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25"/>
    </inkml:context>
    <inkml:brush xml:id="br0">
      <inkml:brushProperty name="width" value="0.04286" units="cm"/>
      <inkml:brushProperty name="height" value="0.04286" units="cm"/>
    </inkml:brush>
  </inkml:definitions>
  <inkml:trace contextRef="#ctx0" brushRef="#br0">837 1947 8400,'15'-7'2530,"-1"3"-1889,-4-6 1,2 5 357,-7-5-793,0 7 206,-5-4 0,-2 5-165,-3-3 0,3 2 0,-4-6 27,-1 3 1,5-1-1,-4 3-352,-1-1 1,3-1-181,-6 1 0,0 3 0,-5-3 118,0 3 0,-1-3 1,1 0 98,0 2 0,0 1 1,0 2-1,-1 0 22,1 0 1,0 0 0,0 0 0,0 0 168,-1 0 1,1 0-1,0 0-127,0 0 0,0 0 1,-1 0-1,1 0-53,0 0 0,0 0 1,0 2-24,-1 3 1,1-4-1,0 4 1,1-1 69,4 1 1,-3-3-1,4 4 1,-1-1 66,0 0 0,2 2 1,-4-3-1,2 2-58,-2 3 1,3-1-1,-1 4 1,-2-2-62,-1 2 0,3 0 0,0 0 0,-1-2 63,3 2 1,-5 1-1,4 2 1,-1 1-114,0-1 1,0 2 0,-6 0-5,1-2 1,5 8 0,0-7-1,0 1 59,1-1 0,-4 1 0,3 2 0,-2 1-9,2-1 1,-4-2-1,6-2 1,-2 0 69,0 0 1,6-5 0,-3-1 0,2-1-38,0 1 1,0-4 0,5 5 156,0 2 1,0-4-1,0 2 1,-2 2 39,-3 2 0,4-4 1,-4 0-1,3 2-81,2 1 0,-2 3 1,-1-1-1,-2 0-104,1 0 0,3 0 0,1 1 114,0-1 1,0-5 0,0 0 39,0 2 1,1 1-1,3 3 53,1-1 0,7 0 0,-4 0-46,1 0 1,2 1 0,-4-1 0,2 0-17,2 0 1,3 0 0,0 1 0,-3-1-98,-1 0 0,1 0 0,4 0 0,0 1-18,0-1 1,0-2 0,2-1 0,2-2 6,1 2 0,0 0 0,-4 0 0,-1-2-224,0 2 0,5 0 0,1-1 1,-3 0 196,-1 0 1,-2-2-1,1-1 1,-1-1 116,0-4 0,0-1 0,0-2-63,1 0 0,-1 0-62,0 0 0,-2 2 0,-1 1 282,-2 2-186,-6 0 1,3-3-95,-7 3 1,-7 2 27,-3 3 1,1-2 0,-1-4-98,-2 1 1,-1 5 0,-2-3 3,-1 1 1,1-3 0,0 4 0,1-1-38,4 1 0,-7-4 0,6 5 1,-1 0 16,-2-2 1,1 6 0,-2-4-1,-1 2 19,1-2 0,0 4 1,1-4-1,3 3 61,0 2 0,3 1 0,-4-1-47,2 0 1,0 7-29,-5 3 1,6 2-1,2-1 1,2-6 42,0-3 0,0 3 1,5 2-1,0 0 48,0 0 1,0 3-1,2-4 1,1-1 169,2 2 1,7-3 0,-2 6 0,4 0-28,1-1 0,0 5 0,2-4 0,2 4-50,1 1 0,0 0 0,-4 1 0,-1-2 36,0-4 0,0 2 0,0-5 0,1-2-53,-1-3 1,5 5-1,0-10 1,-1-2-151,-2-2 1,5 3 0,1-6 0,3-2 7,-1-1 0,-1-2 1,3 0-1,-2 0 43,2 0 1,-3 0 0,-1 0 0,1 0-35,0 0 1,-1 0-1,4 0 1,-3 0 4,-2 0 0,10-2 0,-1-3 0,1-3 31,0-1 0,3-9 0,2 1 0,2-4 3,4-1 1,-3-5-1,-1 2 1,-5-4 163,0-1 1,4-4 0,-2 0 0,-4 4 51,-5 1 0,0 4 1,-7 8-1,-1 0-213,-2 2 0,-2-4 0,0 11 0,-1-2-92,-4 0 0,2 4-51,-7-4-689,0 7 847,-5-4 0,-5 14-55,0 3 1,0 4-1,5 1 67,0 0 1,0-5 0,0 0 0,0 2 8,0 2 0,0 3 0,0 1 0,0 2-69,0-1 1,0-2 0,0 0 0,0 1 7,0 3 1,0-1 0,0-5-1,0 0 15,0 1 0,1 4 1,4 0-1,4-1-6,-1-2 0,6-2 0,-4 2 0,3 1 17,3 2 0,-1 1 1,0-4-1,0 1-28,0 3 0,2 4 0,2-5 0,1 0 28,-1 2 1,3-5 0,-2 5 0,0-1 30,2-1 1,-3 0 0,5-3 0,-3 0-18,-2-2 1,5 7-1,-1-10 1,3 0-65,-1 1 0,-5-1 0,6 0 0,-1-4 7,-1-1 0,4-2 0,-2-5 0,1 0 77,-2 0 0,2-5 0,-5-2 0,0-3-42,0-7 1,5 2 0,-2-7 0,2 2-5,-1 0 0,1-7 0,-5 1 1,1-3 7,4-1 1,0 0-1,1-1 1,-5 1 47,-1-1 1,3-4-1,-3-2 1,0-2 10,0-3 0,-1-2 0,-4-2 0,1 0-51,2 1 0,1-6 0,-6 0 1,0 2 20,0 2 0,1 3 1,-1 2-1,-2 5-100,-3 5 0,4 0 0,-6 11 50,1 3 0,3 1 0,-6 3 1,1 3-14,0 0 0,-2 1 0,-3-3-387,3 3 372,-4-4 353,6 12-111,-7-4 0,0 12 0,-2 5-203,-3 2 1,4 2 0,-4 0 0,3 1-9,2-1 1,0 5 0,0 0 0,0-1 24,0-2 1,0 3 0,0 2-1,0 0-9,0 0 0,0 3 0,0-3 0,2 2 73,3 3 0,1-3 0,6-1 1,-2-1 18,2-3 1,7 5 0,3-1 0,0 3-41,0-1 1,3-1-1,-3 3 1,2-4-23,3-1 1,1 4-1,3-6 1,-2-2-22,-4-1 1,4-1-1,-4-1 1,2-2 77,-2-3 0,4 4 1,-4-4-1,2 4-23,-1 1 1,6 0-1,-5 2 1,-2 1-43,-1 3 1,1 4 0,-3-5-1,0-1 53,0-2 0,4-4 0,-5-1 0,1-3-26,0-3 1,5 5 0,-3-6-1,1-2 4,1-1 0,-1-2 0,6 0 0,-1 0-57,0 0 1,1-5 0,-1-2 0,1-2-5,-1-2 1,-1-3-1,-2-1 1,-2 0 1,2-1 0,2-4 0,1-2 0,-1 0 28,-4 0 0,4-3 0,-4 1 0,4-1 92,2-2 1,-3-10 0,-1 6 0,-3-1-22,-2 0 1,3-5 0,-3-4 0,-1-1-90,-5 2 1,6-3 0,-8 6 0,-1 0 33,1 0 1,6-2 0,-8 5 0,0 2-234,1-2 1,1-5 0,1 2 0,-1 0 91,-4 0 0,2-9 0,-6 4 0,1 0 29,0-2 1,3 2 0,-5-1 0,-2 6 66,-1 5 0,-4 0 0,-1 10 0,-4 2-42,-1 3 1,-4 0 14,-8 12 1,3 0 0,-3 5 56,3 0 1,1 0-1,1 0 102,0 0 0,7 2 0,1 1 898,0 2-620,5 0 1,-3 0-301,10 0 1,-1 5 0,6-5-57,2-1 0,1 3 0,2-2 0,1 0-121,-1 1 1,0-4 0,2 3-1,2-3 39,1-2 1,5 0 0,-3 0 0,2 0 80,3 0 1,2 0-1,1 0 1,0 0-72,1 0 1,-1 0-1,-1 0 1,-2-2-7,-2-3 0,4-5 1,3-10-1,-3-6 37,0-2 0,-1 1 0,3-2 1,-1-3 172,1 0 0,-1 0 1,-1 1-1,-2 1-88,-2-1 1,-3 1-1,2 0 1,-6-1-97,1 1 0,-1-2 0,-4-4 0,-2-4-34,-2-4 1,-2-9 0,4-2-1,-3-5 1,-3 0 0,1-5 0,-3 3 1,1 4-94,-2 4 0,-3 4 1,-5 2-1,-4 3 67,1 4 1,-11-6-1,4 13 1,-2-1-72,0 4 0,-3 2 1,-2 8-1,0-1 68,0 0 0,-3 1 0,3 4 1,-2-1 37,-3-2 1,-1-1 0,-3 6-1,-1 0-6,-3 0 1,2 1 0,-4 2-1,2 2-17,-1-2 1,1 6 0,3-1 0,0 2 11,1 0 0,-6-5 0,10 5 0,2 1 53,1 2 1,-1 2 0,4 0 135,3 0 1,8 2-1,3 2 1,2 2 224,0 3 0,0-4 27,5 5 1,1-7-359,4 2 1,-1-1-1,6-1-95,2 2 0,1 0 0,3-5 68,-1 0 0,0 0 1,0 0-1,0 0-4,1 0 1,-6-5 0,0-2 36,2-1 0,-1-7 0,1-5 0,-3-1 74,-2-1 0,-2-1 1,-5-8-1,0 1-13,0-1 1,-7-4 0,-5-1 0,-5 3-74,-3 1 0,-12 3 1,0 2-1,-6 1 37,-4-1 0,-7 4 0,-5-3 1,-2 1-100,-1 1 0,-11-3 1,6 7-1,-4 2 18,-2 1 1,-3 8-1,4 6 1,-2 6-144,-4 7 1,2 6 0,2 4-1,6 5 79,4 4 1,-2 6 0,9 1-1,3-2-43,7-2 1,-4-2 0,14 1 0,-2-3 196,2-2 0,0 2 0,10-2 0,0 1 199,0-2 0,-3 9 0,4-2 0,3 3-203,1 3 0,3 4 0,3-2 0,2 4-80,2 2 0,-3-4 0,5-5 0,2-8 0,1-5 0,4-6 0,3-8 0,-2-5 0,7-10 0,-6-3 0,2-7 0,0 0 0,-1-1 0,5-4 0,-5-2 0,-2 0 0,-1 0 0,-2-3 0,0 3 0,0-2 0,0-3 0,-7 0 0,-3 0 0,-4 2 0,-1-2 0,-2 0 0,-3 0 0,-4 3 0,1 2 0,-11-3 0,2 4 0,-5 5 0,-6 4 0,0 0 0,-5 7 0,1 3 0,1 6 0,-8 4 0,9 7 0,-1 0 0,4 1 0,-6-1 0,6 0 0,2 0 0,1 0 0,0 6 0,5 1 0,4 0 0,1 0 0,-6 5 0,8-2 0,1 4 0,3 1 0,-1-1 0,7-2 0,3-2 0,1 2 0,1 0 0,0 0 0,4-1 0,1 1 0,2 1 0,5 3 0,0-2 0,0-4 0,7 0 0,3-6 0,3-4 0,3-1 0,-1 1 0,0-10 0,0 0 0,-1-7 0,-4-3 0,-5-5 0,-3-5 0,-4-4 0,-1-3 0,-2-1 0,-7-3 0,2-4 0,-4-1 0,-1 1 0,-2 1 0,-3 2 0,-6 4 0,-2 1 0,-4 3 0,-6 7 0,-7 4 0,-9 1 0,-17 9 0,-7 8 0,-3 5 0,-2 5 0,-6-3 0,6 3 0,7-4 0,5-6 0,7-3 0,6-7 0,6 0 0,4 0 0,1 5 0,12 1 0,1 1 0,2 0 0,3 10 0,4-2 0,4 4 0,5 3 0,0-4 0,1 7 0,2 1 0,2-3 0,0 5 0,4-7 0,0 1 0,0 0 0,-3 4 0,3-4 0,-1 0 0,-4 0 0,0-2 0,1-3 0,0 1 0,0 3 0,4-1 0,0-7 0,2-1-874,0-2 0,2-6 0,8-1-605,5-6 0,10-7 0,5-11 0,4-6-5015,2-6 6494,-1-6 0,0 0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35:19.677"/>
    </inkml:context>
    <inkml:brush xml:id="br0">
      <inkml:brushProperty name="width" value="0.1" units="cm"/>
      <inkml:brushProperty name="height" value="0.6" units="cm"/>
      <inkml:brushProperty name="color" value="#00A0D7"/>
      <inkml:brushProperty name="inkEffects" value="pencil"/>
    </inkml:brush>
  </inkml:definitions>
  <inkml:trace contextRef="#ctx0" brushRef="#br0">1915 1173 12464 69088 44142,'6'-32'-27'0'0,"4"3"152"0"0,4 5 1 0 0,-6 17-1 0 0,-4 4 191 0 0,-8 15 1 0 0,-4 12 0 0 0,-7 11-1 0 0,-2 7-298 0 0,-3 7 0 0 0,-2 4 0 0 0,-5 6 0 0 0,1 0-193 0 0,-1 3 0 0 0,0 3 0 0 0,0-5 0 0 0,4 0 80 0 0,1-5 0 0 0,1-4 48 0 0,6-10 0 0 0,8-21 0 0 0,9-22 0 0 0,12-20 29 0 0,9-15 0 0 0,11-9 1 0 0,3-4-1 0 0,2-4 174 0 0,3 0 0 0 0,2-11 0 0 0,2 5 0 0 0,-1-3-59 0 0,1 0 1 0 0,0-2 0 0 0,1-5 0 0 0,2-1-41 0 0,2-1 1 0 0,-2 2 0 0 0,-9 15 0 0 0,-8 7-140 0 0,-10 11 1 0 0,-5 5-218 0 0,-17 17 1 0 0,0 12-1 0 0,-13 18 1 0 0,-6 10 122 0 0,-3 9 0 0 0,-3 6 1 0 0,-6 11-1 0 0,3 5 148 0 0,2 3 0 0 0,-6 4 1 0 0,5 1-1 0 0,0 2 19 0 0,-2-2 1 0 0,2 2-1 0 0,0-2 1 0 0,4-3 279 0 0,1-2 1 0 0,1-5 0 0 0,8-14-27 0 0,3-4 1 0 0,5-19-1 0 0,10-15 1 0 0,7-18-189 0 0,6-12 0 0 0,11-18 0 0 0,8-3 1 0 0,2-7 85 0 0,3-6 1 0 0,0-2 0 0 0,2 1 0 0 0,-1-1-83 0 0,-1-2 1 0 0,8-5-1 0 0,-6 3 1 0 0,0 1-46-1083 31,0-1 0 1083 0,2 4 0 0 0,-11 8 0 0 0,-3 7-263-721 669,-4 7 131 261-603,-13 12 1 460-1,-15 28-1 0 0,-12 19 1 0 1,-5 13 22-395-87,-3 11 0 395 1,-12 9 1 0 0,0 8-1 0 0,-4 4-45-227-11,-1 4 1 227 0,-4 7 0 0 0,4 0 0 0 0,0 1 9-26 0,0-3 1 26 0,-4 10-1 0 0,4-13 1 0 0,2 1 170 0 0,3 0 1 0 0,1-13-1 0 0,16-16 14 0 0,6-13 0 0 0,6-18 0 0 0,6-14 0 0 0,6-15 32 0 0,6-13 1 0 0,16-12 0 0 0,1-13-1 0 0,3-4 75 0 0,2-4 0 0 0,4 2 0 0 0,-4 6 0 0 0,0 4-43 0 7,0 2 1 0 0,4-6 0 0 0,-4 3 0 0 0,0-1-73 0 7,0 5 0 0 0,4-4 1 0 0,-6 9-1 0-1,-2 0-70 0-5,-6 4-95 0-8,-5 5 0 0 0,-21 33 0 0 0,-6 16 0 0 0,-8 17 41 0 0,-8 12 1 0 0,-2 9 0 0 0,-8 8 0 0 0,1 4-87-84 0,-1 4 1 84 0,-2 3 0 0 0,-1-4 0 0 0,3-5 73-111 1,3 0 0 111 0,-8 7 0 0 0,9-4 0 0 1,2-1 126-4 8,1-4 0 4 0,6-4 0 0 1,6-21 45 0-7,2-4 0 0 0,13-12 1 0 0,2-15-1 0 0,9-12-44 0-4,6-16 1 0 1,9-9 0 0-1,8-12-1 0 0,2-2 67 0 0,3-2 1 0 0,0-10 0 0 0,0 2-1 0 0,-1-2 1 0 0,1-3 1 0 0,0 1-1 0 0,2 4 1 0 0,-3 3-43 0 0,-4 4 1 0 0,7-5 0 0 0,-14 16-1 0 0,1 6-91-61 0,-4 6 0 61 0,-7 12-67-390 0,-10 17 1 390 0,-5 5 0 0 0,-10 22 0 0 0,-5 5 46-419 0,-3 7 1 419 0,-9 10-1 0 0,-4 3 1 0 0,-2 1-90-345 0,-3-1 1 345 0,2 9 0 0 0,2-4 0 0 0,2-1 55-139 0,-2-2 1 139 0,0 2-1 0 0,0-5 1 0 0,5-6 96-6 0,5-8 1 6 0,0 2-7 0 0,12-13 0 0 0,2-14 0 0 0,10-21 0 0 0,6-11 5 0 0,6-11 0 0 0,8-9 0 0 0,-2-2 1 0 0,4-6 101 0 0,1-2 0 0 0,6-6 1 0 0,-1 3-1 0 0,-1 3 25 0 0,-2 2 0 0 0,-2-4 0 0 0,1 10 0 0 0,-2 1-30-68 0,-4 2 0 68 0,0 6 0 0 0,-8 7-246-355 0,-3 6 1 355 0,-9 12 104-304 0,0 8 0 304 0,-10 8 0 0 0,-7 12 1 0 0,-5 6-18-325 0,-3 2 0 325 0,-2 8 0 0 0,3 1 0 0 0,-3 0-187-259 0,-1 0 0 259 0,2 9 1 0 0,-2-4-1 0 0,-1 0 208-73 4,0 2 0 73-1,6-1 0 0 1,-4-3 0 0 0,3-4 47-1-2,4-4 0 1 1,-2-9 27 0-3,12-2 0 0 0,2-20 0 0 0,8-12 0 0 0,7-15 84 0 0,6-8 1 0 0,1-8 0 0 0,6 0 0 0 0,2-5 33 0 0,2-4 1 0 0,-1 0-1 0 0,0 6 1 0 0,-5-1-23 0 0,-1 0 1 0 0,3-3 0 0 0,-4 2-1 0 0,-3 3-146 0 0,-1 0 0 0 0,-8 4 1 0 0,-4 3-1 0 0,-4 8-58 0 0,-1 5 1 0 0,-3 11 0 0 0,-5 8-78-15 0,-8 3 0 15 0,-4 10 1 0 0,2 8-1 0 0,-4 7 79-80 0,-2 6 0 80 0,-1 8 0 0 0,-6 4 0 0 0,1 3-21-24 0,-1 1 58 21 0,1 1 1 3 0,5-1-1 0 0,1-1-9 0 0,2-3 0 0 0,-3-1 1 0 0,4-7 32 0 0,3-5-1 0 0,1-7 0 0 0,3-3 0 0 0,4-13-24 0 0,5-10 1 0 1,9-13-1 0 0,4-8 1 0-1,4-4 81 0 23,5-6 1 0 1,1-3 0 0-1,-1-4 0 0 0,2 0 41 0-6,1 3 0 0 0,0 1 1 0-1,-3-5-1 0 1,2 2-49 0-16,1-1 1 0 0,0-2-1 0 0,-4 8 1 0 0,-3 1-22 0-1,-3 4 0 0 0,-1 0 1 0 0,-6 12-114 0 0,2 1 1 0 0,-7 11 0 0 0,-8 9 0 0 0,-5 13 19 0 0,-5 10 1 0 0,1 9-1 0 0,-4 4 1 0 0,1 1-50 0 0,3-1 0 0 0,-5 3 0 0 0,1-2 0 0 0,-3-1 13 0 0,1 0 0 0 0,6-2 0 0 0,-3-3 0 0 0,2 1 84 0 0,0-3 0 0 0,0 2 0 0 0,4-10 0 0 0,1-2 18 0 0,0-3 1 0 0,5-5-1 0 0,1-15 1 0 2,3-7 1 0 0,6-7 0 0 0,8-15-1 0 1,4-4 83 0 9,5-4 0 0 1,1-4 1 0-1,-1-2-1 0 1,2 0-31 0-11,1 1 1 0 0,0 1 0 0 0,-3 2-1 0 0,2 3 80 0-2,1 2 0 0 0,-1-4 0 0 0,-7 6 0 0 0,-4 1-25 0 0,-1 2 0 0 0,3 8-151 0 0,-5 4 1 0 0,-7 11 0 0 0,-8 11-1 0 0,-3 11-67 0 0,-2 11 1 0 0,-6 12-1 0 0,-1 4 1 0 0,-1 4-15 0 0,-4 2 0 0 0,0 4 0 0 0,0 3 0 0 0,1-3 77 0 0,-1-2 1 0 0,5 4-1 0 0,0-10 1 0 0,2-1 63 0 0,0-2 0 0 0,-1-5 1 0 0,6-11-63 0 0,0-8 0 0 0,7-8 0 0 0,2-14 0 0 0,6-8 37 0 10,6-8 1 0 1,2-11 0 0-1,9-5 0 0 1,1-3 48 0 6,3-6 0 0-1,4-1 0 0 1,-3 2 1 0 0,0 0 23 0-12,0 1 0 0-1,3-3 0 0 0,-4 10 1 0 1,-5 0 197 0-5,-4 4 1 0 1,0 5-152 0-1,-7 4 0 0 0,-1 13 1 0 0,-9 13-184 0 0,-6 8 0 0 0,-2 12 0 0 0,-2 6 0 0 0,-1 2-128 0 0,1 3 1 0 0,-5-1 0 0 0,0 2 0 0 0,-1 2 39 0 0,-1 2 1 0 0,6-1 0 0 0,-6-3 0 0 0,1 2 42 0 0,1 1 0 0 0,-2 1 0 0 0,3-4 0 0 0,-1 0 5 0 0,2-1 0 0 0,6-4 301 0 0,2-12 1 0 0,6-8 0 0 0,-1-7-150 0 0,4-9 0 0 0,2-9 0 0 0,4-4 0 0 0,4-2-2 0 0,-1-3 0 0 0,6-2 1 0 0,-4-1-1 0 0,2-1-21 0 0,-2 1 0 0 0,2 1 1 0 0,-6 2-1 0 0,1 4-10 0 0,0 1 1 0 0,3 1-1 0 0,-5 6 1 0 0,-2 0-30 0 0,-1 0 0 0 0,-4 6 39 0 0,-3 4 1 0 0,-1 10 0 0 0,-6 7 0 0 0,0 7-24 0 0,-5 6 0 0 0,2 4 0 0 0,-7 3 0 0 0,2 2-17 0 0,-1 1 0 0 0,-4 4 0 0 0,5-5 1 0 0,1-4-223 0 0,2-1 0 0 0,4 1 0 0 0,1-11 118 0 0,2-6 1 0 0,6-1 0 0 0,-1-12 32 0 0,4-7 0 0 0,7-11 1 0 0,5-7-1 0 0,4-6 84 0 0,5-4 0 0 0,-1-3 0 0 0,4-4 0 0 0,-1 3 78 0 0,-3 2 1 0 0,5-8 0 0 0,-1 2-1 0 0,1 4 116 0 0,-4 6 0 0 0,-5 1 0 0 0,-3 11-72 0 0,-2 3 1 0 0,-6 9 0 0 0,1 11-154 0 0,-4 11 0 0 0,-12 9 1 0 0,-5 11-1 0 0,-1 0 24 0 0,1 3 1 0 0,-5 4 0 0 0,1-2-1 0 0,0-1-282 0 0,-2 0 1 0 0,5-2 0 0 0,-3-3-1 0 0,3 1 208 0 0,2-3 0 0 0,4 2 0 0 0,3-12 1 0 0,1-1 58 0 0,4-2 0 0 0,3-12 37 0 0,5-10 1 0 0,5-10 0 0 0,9-16 0 0 0,3-1 62 0 0,1-3 1 0 0,3-3-1 0 0,2-4 1 0 0,-1 3-17 0 0,-1 2 0 0 1,-1-3 0 0 0,7 2 0 0 0,2 1-40 0 17,1 0 0 0 0,1 2 0 0 0,-6 4 1 0 0,1 3 2 0 7,-1 2 1 0 1,-1 4 0 0 0,-4 9-21 0-15,-5 3 0 0 1,-4 11 1 0 0,-6 14-1 0 0,-5 11-35 0-11,-3 8 0 0 1,-8 4 0 0 0,0 10 0 0-1,-3-1-26 0-1,-3-1 1 0 0,1 8 0 0 0,-1-7-1 0 0,2 4-33 0 1,-2 1 1 0 0,3-3 0 0 0,1-5 0 0 0,1-2 36 0 16,4 1 1 0 0,1-10 0 0-1,2-12 0 0 1,2-6 90 0 10,3-5 1 0-1,3-3 0 0 1,9-9 0 0-1,2-3 42 0 1,1-5 1 0 0,5-9 0 0 0,-3-3 0 0 0,2 0-87 0-6,3 0 1 0 1,0 2-1 0-1,0 3 1 0 0,-3 0-58 0-12,-2 2 0 0 0,3-4 0 0-1,-5 9 0 0 1,1-2 36 0-8,1 2 0 0-1,-6-3 1 0 0,5 4-1 0 1,-4-1 43 0-1,-2 0 0 0 0,0 7 0 0 0,0-2 26 0 0,0 3 1 0 0,-6 5-1 0 0,-4 7 1 0 0,-5 11 51 0 0,-5 6 0 0 0,-4 8 1 0 0,-6 4-1 0 0,-2 3-30-142 0,-3 6 1 142 0,3-1 0 0 0,-3-5-1 0 0,3-3-12-151 0,2-2 1 151 0,0 2-1 0 0,1-8 1 0 0,2-8 40-13 0,2-4 1 13 0,8-14-89 0 0,2-10 1 0 0,9-10 0 0 0,11-18 0 0 0,4-2 90 0 0,-1-6 1 0 0,8-8 0 0 0,-2-1 0 0 0,4-1-42-10 0,1-1 1 10 0,3 4 0 0 0,1-4 0 0 0,-1 1-1-156 0,0 1 0 156 0,0-8 0 0 0,-1 2 0 0 0,1 1-119-203 0,-4 4 0 203 0,6-5 1 0 0,-13 12-1 0 0,-4 2-193-330 0,-4 5 1 330 0,-4 15 150-433 0,-4 12 1 433 0,-10 17 0 0 0,-12 20 0 0 0,-7 8 115-343 0,-6 11 0 343 0,-4 4 0 0 0,-3 8 0 0 0,-1-2 15-179 0,-3 1 1 179 0,-5 6 0 0 0,4 1 0 0 0,0-3-34-83 0,0-2 1 83 0,-4 10 0 0 0,4-3 0 0 0,0 3 120-33 0,0-3 1 33 0,5-5 0 0 0,10-19-112 0 0,7-8 1 0 0,10-21 0 0 0,3-9-1 0 0,10-18 138 0 0,13-14 1 0 0,7-15 0 0 0,6-11 0 0 0,3-2-52 0 0,2-1 1 0 0,0-9 0 0 0,3 9 0 0 0,-3-1-43 0 0,-2-1 0 0 0,4-3 0 0 0,-2-3 0 0 0,1 5-26 0 0,2 0 0 0 0,11-5 1 0 0,-8 7-1 0 0,-1 4-246 0 0,-6 5 1 0 0,-1 8-1 0 0,-14 16 1 0 0,-4 5 72 0 0,-4 3 1 0 0,-5 10-1 0 0,-10 7 1 0 0,0 10 255-23 0,0 9 0 23 0,-8 6 0 0 0,-7 11 0 0 0,-9 4 5-238 0,-5 4 0 238 0,-6 12 0 0 0,-4 3 1 0 0,-2 2-48-82 0,-1 3 0 82 0,-9 10 0 0 0,8 1 1 0 0,-3-1-4-22 0,-3 1 1 22 0,22-31 0 0 0,0 1-1 0 0,0-2 1 0 0,1 0 0 0 0,1 1 0 0 0,1 0 66-1 0,-18 39 0 1 0,-2-14 0 0 0,21-23-231 0 0,6-16 0 0 0,7-25 0 0 0,13-17 0 0 0,7-15 45 0 0,10-11 0 0 0,13-13 0 0 0,5-5 0 0 0,3-1 123 0 0,1 1 0 0 0,5-7 0 0 0,-6 4 1 0 0,3-2 30 0 0,2-3 1 0 0,3 2 0 0 0,0 3 0 0 0,-2-1-220 0 0,2-2 0 0 0,5-7 1 0 0,-3 3-1 0 0,-2 3-92 0 0,-2 6 0 0 0,-10 3 0 0 0,-5 11 1 0 0,-6 11 86 0 0,-4 7 0 0 0,-9 13 1 0 0,-8 14 200-104 0,-3 11 1 104 0,-14 16 0 0 0,-5 13-1 0 0,-5 6 83-565 0,-5 2 1 565 0,-7 13-1 0 0,-5 1 1 0 0,-3 7-93-225 0,-5 7 0 225 0,0 5 0 0 0,3-4 1 0 0,0-1-10-82 0,-4 1 0 82 0,21-31 1 0 0,0 0-1 0 0,2 1 0 0 0,0-1 1 0 0,1-1-1 0 0,0-1 100-2 0,-18 38 0 2 0,2-10 1 0 0,9-21-1 0 0,7-18-300 0 0,6-13 1 0 0,11-20-1 0 0,9-22 1 0 0,11-16 62 0 0,11-11 0 0 0,11-17 0 0 0,8-11 0 0 0,2 1 66 0 0,1 0 1 0 0,8-7 0 0 0,-7 6 0 0 0,6-1-7 0 0,4-3 0 0 0,-28 37 1 0 0,0 1-1 0 0,0 0 1 0 0,1 1-1 0 0,29-40 37 0 0,-28 41 1 0 0,0-1-1 0 0,1-3 1 0 0,-1 0-1 0 0,25-28 1 0 0,-7 7-119 0 0,-7 10 1 0 0,-12 13-80 0 0,-9 21 0 0 0,-11 8 0 0 0,-5 19 0 0 0,-5 10 218-310 0,-5 11 0 310 0,-11 11 0 0 0,-11 12 0 0 0,-6 6-30-619 0,-8 8 1 619 0,-1 2 0 0 0,-2 8-1 0 0,0 1-30-221 0,-3 6 0 221 0,-7 1 1 0 0,27-39-1 0 0,1 2 0 0 0,-1 1 1 0 0,0 0 40-67 0,-2 2 1 67 0,1 2 0 0 0,-2 8 0 0 0,1 0 0 0 0,-2-3 0 0 0,1-2 0 0 0,1 0 0 0 0,0-1 161 0 0,4-3 1 0 0,0-1-1 0 0,-23 32 1 0 0,18-17-149 0 0,6-21 1 0 0,12-31 0 0 0,9-24 0 0 0,10-17-213 0 0,13-15 0 0 0,11-20 1 0 0,16-12-1 0 0,2-4 161 0 0,2-2 0 0 0,-21 38 0 0 0,0 0 0 0 0,-1-3 0 0 0,0-1 0 0 0,-1 2 0 0 0,1-1 19 0 0,0 0 0 0 0,1 0 0 0 0,2-1 0 0 0,1 1 1 0 0,1 0-1 0 0,1 1 0 0 0,0 0 0 0 0,1 1-22 0 0,0 2 1 0 0,0 0 0 0 0,4-5 0 0 0,0 1 0 0 0,-6 8 0 0 0,-1 2-1 0 0,27-32-112 0 0,-10 8 0 0 0,-11 12 0 0 0,-17 15 12 0 0,-7 14 1 0 0,-10 13-1 0 0,-1 17 39-65 0,-8 11 0 65 0,-9 12 0 0 0,-11 10 0 0 0,-3 6 194-603 0,-5 6 1 603 0,-8 15 0 0 0,-3 6 0 0 0,-4 3-59-296 0,-4 6 0 296 0,23-39 1 0 0,1 0-1 0 0,-1 1 1 0 0,1-1-1 0 0,0 5 1 0 0,-1 1 23-109 0,-1 2 0 109 0,0 2 0 0 0,-4 10 1 0 0,0 2-1 0 0,4-2 0 0 0,1 0 1 0 0,0-2-1 0 0,0 0 108 0 0,1-2 1 0 0,0-2 0 0 0,3-9 0 0 0,1-3 0 0 0,-13 28-113 0 0,11-23 0 0 0,13-40 0 0 0,10-25 0 0 0,11-23-203 0 0,11-18 1 0 0,14-23 0 0 0,8-8 0 0 0,-18 39 0 0 0,1 0-19 0 0,3-2 1 0 0,0 0 0 0 0,1-4 0 0 0,-1 0 0 0 0,1 2 0 0 0,0 0 0 0 0,-2 3 0 0 0,0 0 99 0 0,-1-1 1 0 0,0 1 0 0 0,3-3 0 0 0,0 1 0 0 0,-1 5 0 0 0,1 0 0 0 0,1 0 0 0 0,1 2-77 0 0,30-35 1 0 0,-27 34 0 0 0,-1 1-1 0 0,23-25 1 0 0,-5 2 32 0 0,-7 5 1 0 0,-9 10 0 0 0,-9 13 27 0 0,-6 11 0 0 0,-10 15 1 0 0,-7 13-1 0 0,-6 16 281 0 0,-7 14 1 0 0,-17 21 0 0 0,-9 11 0 0 0,-6 7-92 0 0,-3 11 1 0 0,19-38 0 0 0,1 1-1 0 0,-1 2 1 0 0,-1 1 0 0 0,1-1-1 0 0,0 2-100 0 0,0 1 1 0 0,0 2 0 0 0,-2 4-1 0 0,0 0 1 0 0,1 1 0 0 0,0 0 0 0 0,0 1-1 0 0,0 0 14 0 0,1 0 0 0 0,-1 1 0 0 0,-3 4 0 0 0,1 0 0 0 0,7-10 1 0 0,0-1-1 0 0,2-4 0 0 0,0-2 181 0 0,-12 34 0 0 0,5-22-382 0 0,11-34 0 0 0,13-26 0 0 0,18-36 0 0 0,11-9 46 0 0,7-5 0 0 0,10-16 0 0 0,7-4 1 0 0,1-7 90 0 0,-24 36 0 0 0,0 0 0 0 0,3-3 1 0 0,-1 2-1 0 0,25-38 0 0 0,2 1-14 0 0,2 1 1 0 0,-27 32 0 0 0,0-1 0 0 0,-2 5 0 0 0,-1 0 0 0 0,3-1 0 0 0,-1 0 28 0 0,1 2 0 0 0,-1 1 0 0 0,26-35 0 0 0,-14 17 0 0 0,-6 10-64 0 0,-9 9 0 0 0,-4 11 117 0 0,-18 24 1 0 0,-1 13-1 0 0,-11 19 1 0 0,-7 7 111 0 0,-4 7 1 0 0,-14 9 0 0 0,0 9 0 0 0,-5 7-37 0 0,-6 5 1 0 0,-4 12 0 0 0,-2-5 0 0 0,3 1-56 0 0,2-1 1 0 0,18-33-1 0 0,0 1 1 0 0,-21 42 0 0 0,22-42-1 0 0,1 1 21 0 0,0-1 1 0 0,0 1-1 0 0,-2 1 1 0 0,0 0-1 0 0,-14 35 1 0 0,2-9-111 0 0,5-8 1 0 0,11-22-243 0 0,6-29 1 0 0,16-25-1 0 0,16-35 1 0 0,9-9 187 0 0,9-6 1 0 0,10-11 0 0 0,8-5 0 0 0,0-1 60 0 0,1-3 1 0 0,-26 37 0 0 0,2 0 0 0 0,25-31 0 0 0,1-2 32 0 0,3-4 1 0 0,-24 37 0 0 0,1 0-1 0 0,-3 0 1 0 0,0 0 0 0 0,1 0-1 0 0,0 0-22 0 0,-2 2 1 0 0,-1 1 0 0 0,1-2-1 0 0,0 1 1 0 0,22-27 0 0 0,-9 9-76 0 0,-9 9 59 0 0,-8 14 1 0 0,-23 29-1 0 0,-8 17 1 0 0,-6 14 169 0 0,-7 10 1 0 0,-13 12-1 0 0,-2 11 1 0 0,-5 7-48-390 0,-6 7 0 390 0,-1 7 0 0 0,-1 1 1 0 0,1-3-83-255 0,3-1 1 255 0,-3 12 0 0 0,6-2 0 0 0,-1 1 157-2 0,3-1 1 2 0,1 2-1 0 0,3-16 1 0 0,5-5-162 0 0,3-7 1 0 0,5-18 0 0 0,9-22-183 0 0,5-23 1 0 0,12-16-1 0 0,8-17 1 0 0,9-9-53 0 0,4-8 1 0 0,10-8 0 0 0,2-3 0 0 0,4 3 161 0 0,2-2 0 0 0,3-4 1 0 0,0 6-1 0 0,-2 4 78 0 0,2 4 1 0 0,5-8 0 0 0,-2 1 0 0 0,1 0-38 0 0,-1 3 1 0 0,-3 3 0 0 0,-7 7 0 0 0,-4 8 69 0 0,-6 6 0 0 0,-2 5-26 0 0,-15 19 1 0 0,-4 14 0 0 0,-18 21 0 0 0,-7 5 53-345 0,-4 6 1 345 0,-9 8 0 0 0,1 10 0 0 0,-2 3-28-492 0,-3 6 0 492 0,-4 6 1 0 0,-3-1-1 0 0,1-1-1-69 0,0 1 1 69 0,-3 9 0 0 0,2 1-1 0 0,1 0 82 0 0,0-5 1 0 0,2-1 0 0 0,6-18 0 0 0,4-6-194 0 0,4-8 0 0 0,6-16 1 0 0,7-28-184 0 0,8-14 0 0 0,11-13 1 0 0,13-16-1 0 0,3-4 168 0 0,5-4 0 0 0,7-10 1 0 0,0-2-1 0 0,1-1 13 0 0,3 1 1 0 0,4 1 0 0 0,-5 3-1 0 0,6-1 168 0 0,2-2 1 0 0,6-12 0 0 0,-4 4-1 0 0,1 1-135 0 0,-1 6 0 0 0,-8 9 0 0 0,-10 11 0 0 0,-9 13 0 0 0,-10 9 1 0 0,-1 15 0 0 0,-11 15 37-194 0,-4 14 0 194 0,-8 13 1 0 0,-9 7-1 0 0,-4 4 72-683 0,-2 10 1 683 0,-1 4 0 0 0,-6 6-1 0 0,-1 1-36-360 0,-3 2 1 360 0,3 5 0 0 0,-6-4 0 0 0,3 1 135-28 0,-1 0 0 28 0,-1 8 0 0 0,3-4 0 0 0,-1-2 82 0 0,1-6 0 0 0,4 2 1 0 0,3-14-1 0 0,3-8-302 0 0,2-9 0 0 0,9-16 1 0 0,9-22 63 0 0,8-16 0 0 0,12-18 0 0 0,15-21 1 0 0,6-6-276 0 0,2-7 0 0 0,10-1 1 0 0,-3-3-1 0 0,1 3 197 0 0,0-1 1 0 0,-1-3-1 0 0,1 7 1 0 0,2-2-12 0 0,2-2 0 0 0,-1-3 0 0 0,-4 12 0 0 0,-4 6 232 0 0,-6 11 0 0 0,-2 7-186 0 0,-14 14 0 0 0,-7 14 0 0 0,-9 26 0 0 0,-8 8-106-176 0,-6 8 0 176 0,-3 11 1 0 0,-4 1-1 0 0,-3 5 118-560 0,-6 4 1 560 0,-3 12 0 0 0,-1-1 0 0 0,0 4 29-185 0,-1 2 0 185 0,1 2 1 0 0,-2 0-1 0 0,0 1 70-2 0,1 1 1 2 0,-8 9 0 0 0,9-10-1 0 0,0-5-11 0 0,3-7 0 0 0,-1-4-107 0 0,8-15 0 0 0,8-21 0 0 0,12-31 0 0 0,11-15-170 0 0,7-12 1 0 0,7-12-1 0 0,9-5 1 0 0,3-1 233 0 0,2 1 1 0 0,0-6 0 0 0,3 4-1 0 0,-1 3 12 0 0,1 1 1 0 0,-5-2 0 0 0,0 3 0 0 0,-1 3-38 0 0,-1 2 0 0 0,4-4 0 0 0,-8 11 0 0 0,-8 6-239 0 0,-4 6 138 0 0,-11 14 1 0 0,-8 22 0 0 0,-10 13 0 0 0,-3 7 43 0 0,-2 4 1 0 0,-2 6 0 0 0,-4 5 0 0 0,-2 5 88 0 0,-1 4 0 0 0,-3 5 1 0 0,5-4-1 0 0,-2 0 5 0 0,-3 1 1 0 0,0 9-1 0 0,0-1 1 0 0,4-2 32 0 0,1-6 1 0 0,-4 1-1 0 0,8-14 1 0 0,3-4-56 0 0,3-8 0 0 0,10-9 0 0 0,2-16-79 0 0,9-13 0 0 0,6-17 1 0 0,5-13-1 0 0,5-4-18 0 0,4-2 1 0 0,5-5-1 0 0,0-1 1 0 0,-2-2 43 0 0,2-3 0 0 0,-1-1 0 0 0,-2 1 0 0 0,-3 4 7 0 0,-2 6 0 0 0,3-5 0 0 0,-6 9 0 0 0,-1 5-180 0 0,-7 4 160 0 0,1 7 1 0 0,-22 30-1 0 0,1 11 1 0 0,-6 9 55 0 0,-5 9 1 0 0,-4 4-1 0 0,-2-1 1 0 0,0 6 22 0 0,0 3 0 0 0,-3 0 1 0 0,3 0-1 0 0,0 0 12 0 0,0 3 1 0 0,-3 2-1 0 0,4-3 1 0 0,3-3-3 0 0,1-2 1 0 0,2 1 0 0 0,1-6 0 0 0,4-4 99 0 0,5-5 0 0 0,5-14-198 0 0,5-13 0 0 0,3-13 0 0 0,9-12 1 0 0,2-6 37 0 0,1-4 1 0 0,7-4-1 0 0,-3-9 1 0 0,1 1-59 0 0,1 2 0 0 0,-6-8 0 0 0,4 9 0 0 0,-3-1 8 0 0,-2-4 1 0 0,1 1 0 0 0,-3 8 0 0 0,-3 6-57 0 0,-1 7 98 0 0,-6-2 1 0 0,-2 31 0 0 0,-10 6 0 0 0,-5 14 60 0 0,-4 10 0 0 0,-6 9 0 0 0,-2 0 0 0 0,0 2 32 0 0,0 3 0 0 0,-5 5 0 0 0,2-1 1 0 0,-2-1-89 0 0,1-1 0 0 0,-2 1 0 0 0,2 0 1 0 0,-2-4 0 0 0,-3-1 0 0 0,3 0 1 0 0,1-13-133 0 0,1-8 0 0 0,9-14 0 0 0,2-14 89 0 0,8-14 1 0 0,14-13 0 0 0,7-7 0 0 0,6-3 96 0 0,4-5 1 0 0,-1-9 0 0 0,4 0-1 0 0,-1-3 41 0 0,1-2 0 0 0,0-5 0 0 0,1-1 0 0 0,-1-1-86 0 0,0 0 0 0 0,4-3 1 0 0,-9 4-1 0 0,0 1-195 0 0,0 3 1 0 0,-9 9-1 0 0,-6 19 15 0 0,0 10 1 0 0,-7 13-1 0 0,1 8 1 0 0,-6 8 104 0 0,-3 6 1 0 0,-7 10 0 0 0,-7 7 0 0 0,-2 5 95-72 0,-3 4 1 72 0,-2 11-1 0 0,-1 0 1 0 0,-1 4 9-74 0,1 1 0 74 0,-5 4 1 0 0,-3-5-1 0 0,1-2-46 0 0,0-2 1 0 0,2 1 0 0 0,4-5-1 0 0,1-7-6 0 0,-1-6 0 0 0,8-6 0 0 0,4-16-127 0 0,7-8 1 0 0,6-13 0 0 0,7-16 0 0 0,4-8 112 0 0,5-9 0 0 0,11-14 1 0 0,4-3-1 0 0,4-3 182 0 0,1-1 0 0 0,1-4 0 0 0,-1 5 0 0 0,0 3 9 0 0,1 6 0 0 0,-2-1 0 0 0,-4 9 0 0 0,-5 4-68 0 0,-3 3 0 0 0,-2 9 0 0 0,-1 3-156 0 0,-4 8 0 0 0,-5 12 0 0 0,-10 7 0 0 0,-5 6 35 0 0,-4 7 0 0 0,-6 9 0 0 0,-2 3 0 0 0,0 1-171 0 0,0 4 1 0 0,-3 2 0 0 0,3 1 0 0 0,0 3 174 0 0,0 2 1 0 0,2-3 0 0 0,3 5 0 0 0,-2-1 59 0 0,-1-1 1 0 0,0 1 0 0 0,3-6-1 0 0,0 1 205 0 0,2-1 1 0 0,-7-6 0 0 0,10-4-344 0 0,0-3 1 0 0,2-10-1 0 0,0-9-5 0 0,5-12 1 0 0,5-14-1 0 0,5-13 1 0 0,5-5 137 0 0,3-4 0 0 0,3-3 0 0 0,0-4 0 0 0,3 1 20 0 0,1-1 0 0 0,1 3 0 0 0,-6 0 0 0 0,-2 3 184 0 0,-3 7 0 0 0,2 5 1 0 0,-7 10-129 0 0,-1 4 1 0 0,-4 10-1 0 0,-5 11 1 0 0,-5 10-69 0 0,-4 9 0 0 0,-8 8 1 0 0,-3 13-1 0 0,-2 4-130 0 0,1 4 1 0 0,-7 7 0 0 0,2 1 0 0 0,-3 2 21 0 0,-3 4 0 0 0,2-1 0 0 0,-4 1 1 0 0,3-2-10 0 0,-3 1 0 0 0,4-11 0 0 0,0-6 0 0 0,6-8-15 0 0,9-6 0 0 0,-4-13 0 0 0,14-15 69 0 0,3-11 1 0 0,4-9-1 0 0,3-12 1 0 0,1-5 64 0 0,4-6 1 0 0,4-6 0 0 0,6 0 0 0 0,0-3 24 0 0,0 0 1 0 0,6-3-1 0 0,-1 6 1 0 0,-1 2 103 0 0,-3 2 0 0 0,3-2 1 0 0,0 1-1 0 0,-3 6-49 0 0,3 3 0 0 0,-2 6 0 0 0,-5 7-123 0 0,-2 6 1 0 0,-7 11-11 0 0,2 9 0 0 0,-5 14 1 0 0,-5 13-1 0 0,-7 5-82 0 0,-6 4 1 0 0,-1 6-1 0 0,-4-2 1 0 0,1 4 58 0 0,3 2 0 0 0,-3 0 0 0 0,0-1 0 0 0,0 1 49 0 0,0-1 0 0 0,2-6 0 0 0,5-3 1 0 0,1-6 42 0 0,4-4 0 0 0,-2-8-66 0 0,7-13 0 0 0,2-15 0 0 0,8-20 0 0 0,7-11 49 0 0,6-8 0 0 0,-1 2 0 0 0,5-6 0 0 0,-2 3 4 0 0,1-1 1 0 0,1 0-1 0 0,-4 4 1 0 0,3 0-17 0 0,-3 1 1 0 0,4-1 0 0 0,-2 8 0 0 0,-1-2-23 0 0,-2-1 0 0 0,1 2 0 0 0,-1 11-25 0 0,-3 4 1 0 0,-11 6 21 0 0,-3 14 1 0 0,-5 13-1 0 0,-8 18 1 0 0,1 2-5 0 0,0 3 0 0 0,-10 4 1 0 0,7 2-1 0 0,-2 1 19 0 0,0-1 0 0 0,2 3 1 0 0,0-2-1 0 0,-1-3 3 0 0,1-3 0 0 0,2 0 0 0 0,1-10 0 0 0,2 0-73 0 0,-2 0 25 0 0,5-8 0 0 0,0-14 0 0 0,9-12 0 0 0,3-7 68 0 0,5-6 1 0 0,4-9 0 0 0,3-3 0 0 0,1-2 8 0 0,3-3 1 0 0,4 0 0 0 0,-5-2 0 0 0,0 1-22 0 0,2 1 0 0 0,-3-12 0 0 0,5 5 1 0 0,-2-2-1 0 0,-4 6 0 0 0,2 1 0 0 0,-3 8 1 0 0,-5 4-232 0 0,-3 5 1 0 0,-6 9 130 0 0,-8 13 1 0 0,-3 13-1 0 0,-9 17 1 0 0,-2 6 75 0 0,-1 4 1 0 0,-11 9 0 0 0,3 10 0 0 0,-3 2 77 0 0,-3 1 1 0 0,2 4-1 0 0,4-8 1 0 0,1-1-40 0 0,0 0 1 0 0,-6-3-1 0 0,8-6 1 0 0,0-6 33 0 0,4-5 1 0 0,1-7-80 0 0,10-15 1 0 0,3-10 0 0 0,2-11 0 0 0,5-10-26 0 0,5-9 1 0 0,4-2 0 0 0,8-9 0 0 0,1-1 55 0 0,3-2 0 0 0,-1-2 0 0 0,-3 1 0 0 0,1 1 2 0 0,3 3 0 0 0,-1-1 0 0 0,-5 5 0 0 0,-1 1-47 0 0,-4 4 0 0 0,1-1 0 0 0,-4 9-386 0 0,2 0 340 0 0,-6 2 0 0 0,2 16 0 0 0,-8 6 0 0 0,-4 8 38 0 0,-1 6 1 0 0,-3 9-1 0 0,-5 6 1 0 0,-3 6 34 0 0,-1 4 1 0 0,-6 2 0 0 0,4 6-1 0 0,0 2 3 0 0,0 2 0 0 0,-3-2 0 0 0,3-5 0 0 0,0-2 45 0 0,0 0 1 0 0,2-1 0 0 0,5-13 0 0 0,1-2-18 0 0,4-6 1 0 0,-2-13-19 0 0,7-12 1 0 0,7-12-1 0 0,10-19 1 0 0,5-4 75 0 0,3-4 0 0 0,2-7 0 0 0,-4-1 1 0 0,4-1-51 0 0,2 1 1 0 0,-5-4 0 0 0,3 4 0 0 0,-2 0 8 0 0,0-1 0 0 0,0-1 1 0 0,-4 7-1 0 0,-3 6 6 0 0,-3 7 0 0 0,2 2-100 0 0,-7 12 1 0 0,-8 15-1 0 0,-11 15 1 0 0,-4 14 35 0 0,-1 10 0 0 0,-5-1 0 0 0,-1 10 0 0 0,-2 1-95 0 0,2 0 1 0 0,-4 10-1 0 0,5-7 1 0 0,-1 4 12 0 0,0 1 0 0 0,1-1 0 0 0,-3-6 1 0 0,3-1 36 0 0,2-3 1 0 0,2-11 0 0 0,5-10-39 0 0,0-3 0 0 0,1-10 0 0 0,4-7 0 0 0,7-10 116 0 0,6-9 0 0 0,0-6 1 0 0,9-10-1 0 0,3-4 14 0 0,4 0 0 0 0,1-5 0 0 0,-5 3 0 0 0,1-1-28 0 0,-1 2 1 0 0,3-4-1 0 0,1 5 1 0 0,-4-2 206 0 0,-1 1 0 0 0,6 1 0 0 0,-8-2 1 0 0,-2 6-182 0 0,-2 3 0 0 0,3 1 1 0 0,-6 1-1 0 0,-2 1-36 0 0,-1 4 0 0 0,-4-1-56 0 0,-3 11 0 0 0,-2 5 0 0 0,-6 17 0 0 0,-1 8 127 0 0,-3 9 0 0 0,-8 11 0 0 0,0 7 0 0 0,-2 7-30 0 0,1 7 0 0 0,-6 3 0 0 0,5 0 0 0 0,0-1 16 0 0,-2-2 0 0 0,2-4 0 0 0,0 2 0 0 0,4-7-90 0 0,1-3 0 0 0,1-10 0 0 0,6-15 10 0 0,0-7 0 0 0,7-7 0 0 0,2-12 0 0 0,6-8-112 0 0,6-9 0 0 0,2-5 0 0 0,7-3 0 0 0,0-3 182 0 0,1-6 0 0 0,-1-3 1 0 0,2-3-1 0 0,1 0 34 0 0,3 1 1 0 0,-1-6 0 0 0,-3 8-1 0 0,1-2-49 0 0,3-3 1 0 0,-3 2-1 0 0,-6 4 1 0 0,-4 6-125 0 0,-1 5 1 0 0,3 0 13 0 0,-5 12 0 0 0,-1 13 0 0 0,-9 12 0 0 0,-5 9 45 0 0,-4 6 0 0 0,-6 10 0 0 0,-2 13 0 0 0,0 4 25 0 0,0 4 0 0 0,-9 6 1 0 0,4-1-1 0 0,0 1-8 0 0,-1-1 0 0 0,1 0 1 0 0,0-7-1 0 0,1-2 31 0 0,-1 2 0 0 0,2-3 1 0 0,1-9-78 0 0,4-7 1 0 0,6-11 0 0 0,-4-6 0 0 0,6-11-82 0 0,7-10 1 0 0,3-8 0 0 0,4-4-1 0 0,3-5 83 0 0,5-4 0 0 0,2-6 0 0 0,0-1 0 0 0,-2 2 200 0 0,2 2 1 0 0,1-3 0 0 0,3-2-1 0 0,-3-1-20 0 0,-3 1 0 0 0,2 2 0 0 0,-5 4 1 0 0,0 1-170 0 0,-1-1 0 0 0,4-2 0 0 0,-4 1-139 0 0,-3 3 0 0 0,-1 9 1 0 0,-4 1 113 0 0,-3 7 1 0 0,-4 7 0 0 0,-6 12 0 0 0,0 8 149 0 0,0 9 0 0 0,-6 10 1 0 0,0 4-1 0 0,-3 5-83 0 0,-3 4 0 0 0,-2 9 0 0 0,-1-1 0 0 0,1 3 69 0 0,4-2 0 0 0,-2 1 0 0 0,5-5 0 0 0,-2-1-47 0 0,-3-4 1 0 0,5-1 0 0 0,2-14-1 0 0,3-6-273 0 0,2-8 0 0 0,1-8 0 0 0,4-17 109 0 0,5-8 1 0 0,5-12-1 0 0,7-12 1 0 0,6-3 143 0 0,6-5 1 0 0,1-2-1 0 0,-3 2 1 0 0,1-1 112 1 0,3 3 1-1 0,4-9 0 0 0,-3 6-1 0 0,0-1-80 3 0,0 2 0-3 0,-2-4 0 0 0,-5 12 0 0 0,-1 6-32 0 0,-4 2 0 0 0,-3 4 13 0 0,-7 17 1 0 0,-2 7-1 0 0,-5 20 1 0 0,-6 4-37 0 0,-6 10 1 0 0,-3 4-1 0 0,4 9 1 0 0,-4 0-3 0 0,-2 4 0 0 0,1 6 0 0 0,-6-2 0 0 0,2 2-127 0 0,0 4 0 0 0,-9 6 1 0 0,8 3-1 0 0,-1-1 108 0 0,0-3 1 0 0,-1-2 0 0 0,8-12 0 0 0,0-6 31 0 0,0-4 1 0 0,2-8-70 223 0,4-21 0-223 0,8-12 0 0 0,3-13 0 0 0,3-9 52 388 0,2-4 0-388 0,7-8 1 0 0,3-1-1 0 0,4 0 2 387 0,1 0 1-387 0,-5 1 0 0 0,0 4 0 0 0,0-2 100 346 0,-1-1 0-346 0,2-1 1 0 0,-4 6-1 0 0,0-1-13 193 0,0 1 1-193 0,3-4 0 0 0,-5 2-1 0 0,-2 5 47 31 0,-1 3 1-31 0,-4 9 18 0 0,-3 15 1 0 0,-5 12 0 0 0,-10 25 0 0 0,-6 9-239 12 0,-2 8 0-12 0,-4 17 0 0 0,-4 7 0 0 0,-3 4-56 150 0,0 6 0-150 0,18-43 0 0 0,0 1 0 0 0,2 3 0 0 0,1 0 0 0 0,-1 3 1 0 0,1 0 49 175 0,-1 0 1-175 0,1 0 0 0 0,-3 6 0 0 0,1-1 0 0 0,2-4 0 0 0,1-1 0 0 0,0 0-1 0 0,2-1-1 456 0,1-2 1-456 0,1 0 0 0 0,-15 39 0 0 0,7-9 0 0 0,-1-11 313 524 0,0-7 0-524 0,1-14 1 0 0,6-17-292 593 47,0-8 1-593 0,1-15-1 0 0,4-12-43 624 19,5-14 1-624 0,10-14-1 0 1,5-8 1 0-1,6-5 118 478-12,4-4 0-478 0,-3 2 0 0 1,5-4 0 0-1,-2 1 86 328-32,0 1 1-328 0,6-8 0 0 0,-4 3 0 0 0,0-5 208 262-20,0 0 1-262-1,3-5 0 0 0,-5 1 0 0 0,-1 3-80 40-1,-2 2 1-40 0,-4 5-1 0 0,-3 15-106 0 2,-5 9 0 0 0,-11 27 0 0 0,-10 21 0 0 0,-7 18 15 0 1,-6 14 0 0 1,0 14 0 0-1,1 9-374 0-3,-3 7 99 0 0,4-3 1 0 0,-10 11 0 0 0,7-2 0 0 0,-1 4-7 0 0,1 3 0 0 0,14-36 0 0 0,1 1 1 0 0,-1-5-1 0 0,0 0 0 0 0,0 3 1 0 0,0 0 86 0 4,1 1 0 0 0,0 0 1 0 0,-4-1-1 0 0,0-2 0 0 0,5 2 1 0 0,1-2-1 0 0,-12 42 204 62 23,1-9 0-62 1,4-13 1 0 0,7-25-45 171-14,3-14 0-171 1,-2-18 1 0-1,7-18-1 0 1,3-13-87 0 12,5-10 0 0 1,6-16 0 0-1,8-9 0 0 0,3-7 20 920 1,5-6 0-920-1,4-9 0 0 0,3-2 0 0 0,2-3 111 313-16,1 0 0-313-1,6-10 0 0 1,-4 6 1 0-1,0-4-68 44-5,0-2 0-44-1,4-4 0 0 0,-23 43 1 0 0,-1 0-1 0 1,16-43 455 0-5,-6 6 0 0 0,-10 14 0 0 0,-9 26 1 0 0,-3 14-369 0 0,-7 13 1 0 0,-4 12-1 0 0,-10 17 1 0 0,-1 13-191 0 0,-3 12 0 0 0,-3 19 0 0 0,-8 8 1 0 0,1 9-32 0 0,-1 10 0 0 0,-1 10 0 0 0,15-43 0 0 0,-1 1 1 0 0,-2 1-1 0 0,1 1-116 0 0,-1 0 0 0 0,1 2 1 0 0,-2 9-1 0 0,0 2 1 0 0,2-3-1 0 0,1 1 1 0 0,-2 4-1 0 0,1 1 65 0 0,-3 3 0 0 0,1 1 0 0 0,3-1 0 0 0,1-1 0 0 0,1-6 0 0 0,0-3 0 0 0,3-7 0 0 0,1-3-69 0 0,-10 37 1 0 0,1-6 0 0 0,8-34 409 0 0,3-12 0 0 0,3-18 1 0 0,7-21-1 0 0,0-12-138 48 0,0-9 1-48 0,8-13-1 0 0,8-6 1 0 0,7-5-372 296 0,6-4 1-296 0,6-11 0 0 0,3-1 0 0 0,-1-1 290 376 0,0 1 0-376 0,5-9 0 0 0,-1 6 0 0 0,3-3 191 66 0,1-7 0-66 0,-1-4 1 0 0,-3 6-1 0 0,-7 8 325 0 0,-7 5 1 0 0,-2 4-1 0 0,-10 14-381 0 0,-6 10 1 0 0,-8 19-1 0 0,-6 11 1 0 0,-5 15-189 0 0,-3 11 0 0 0,-9 8 0 0 0,-4 6 0 0 0,-2 8-111 0 0,-3 9 1 0 0,1 12 0 0 0,-2 5 0 0 0,-1 2-38 0 0,3-2 0 0 0,-9 7 1 0 0,9-2-1 0 0,-1 3 50 0 0,4 6 1 0 0,0-4 0 0 0,7-12 0 0 0,3-8 88 0 0,5-7 1 0 0,0-4 123 0 0,7-19 0 0 0,0-14 0 0 0,7-22 1 0 0,3-16-209 0 0,5-11 0 0 0,9-6 1 0 0,4-10-1 0 0,3-1 121 0 0,1-1 0 0 0,10-8 0 0 0,-5 1 0 0 0,2-4 78 0 0,-2 0 0 0 0,9-8 1 0 0,-6 4-1 0 0,7-5 294 0 0,4-8 1 0 0,-4-3-1 0 0,-5 6 1 0 0,-8 11-47 0 0,-5 8 1 0 0,-11 6-1 0 0,-9 21-285 0 0,-8 10 1 0 0,-13 24 0 0 0,-13 23-1 0 0,-7 14-57 0 0,-2 12 0 0 0,-5 10 0 0 0,3 5 1 0 0,-1 4-251 0 0,2 5 1 0 0,-4 8 0 0 0,3 0-1 0 0,-1 2 142 0 0,1-2 1 0 0,20-37 0 0 0,0 0 0 0 0,2-2 0 0 0,1 1 0 0 0,-18 45 42 0 0,4-2 0 0 0,-3-8 1 0 0,11-18-1 0 0,6-12 176 0 0,2-14 0 0 0,0-12 0 0 0,7-20 24 0 0,1-13 1 0 0,3-14 0 0 0,11-20 0 0 0,8-6-39 0 0,4-6 1 0 0,9-14 0 0 0,1 3 0 0 0,4-3-63 0 0,3-1 0 0 0,6-11 0 0 0,-4 0 1 0 0,0-1 246 50 0,0 1 1-50 0,5-11-1 0 0,-1 2 1 0 0,-19 41-1 0 0,0 0-109 5 0,1-4 1-5 0,-1 0 0 0 0,-2 0 0 0 0,-2 0-1 0 0,12-34 1 0 0,-10 14 102 0 0,-8 13 1 0 0,-7 13 0 0 0,-10 25-1 0 0,-7 14-256 0 0,-6 12 0 0 0,-6 20 0 0 0,-6 10 0 0 0,-2 11-8 0 0,-4 7 1 0 0,4 11 0 0 0,-5 7 0 0 0,1 5-158 0 0,1 3 0 0 0,-6 7 0 0 0,4-2 0 0 0,0 5 131 0 0,19-43 1 0 0,-1 0 0 0 0,-2 0 0 0 0,0 1-1 0 0,0 1 1 0 0,1 1 0 0 0,-1-2 0 0 0,0 0-23 0 0,0 1 1 0 0,1 0 0 0 0,1-2 0 0 0,-1 0 0 0 0,-13 33 0 0 0,-1-15 94 0 0,5-17 1 0 0,5-10-1 0 0,9-24 1 0 0,2-10-209 0 0,3-12 1 0 0,3-11 0 0 0,8-19 0 0 0,5-9 163 394 0,4-8 0-394 0,10-7 1 0 0,7-6-1 0 0,5-6 213 481 0,4-1 1-481 0,4-11-1 0 0,-4 9 1 0 0,-1-2-64 223 0,2 1 1-223 0,0-10 0 0 0,6-2 0 0 0,-3-2 34 31 0,-19 43 1-31 0,0 1-1 0 0,1 0 1 0 0,-1-1-1 0 0,19-43 1 0 0,-8 5 14 0 0,-10 10 1 0 0,-3 7-1 0 0,-14 25 1 0 0,-3 12-159 0 0,-6 13 1 0 0,-4 12-1 0 0,-9 14 1 0 0,-3 10 31 0 0,-6 12 0 0 0,-2 16 1 0 0,-5 16-1 0 0,0 8-166 0 0,-3 6 1 0 0,-9 8-1 0 0,2 4 1 0 0,22-40-1 0 0,0-1 32 0 0,-1 2 0 0 0,0 1 1 0 0,1 3-1 0 0,0 0 1 0 0,-1-1-1 0 0,0 0 1 0 0,1-1-1 0 0,0 1 69 0 0,0 2 1 0 0,0 1 0 0 0,-1-3 0 0 0,1-1 0 0 0,4-2 0 0 0,1 0 0 0 0,-18 40 105 0 0,5-12 0 0 0,0-8 0 0 0,9-28-181 0 0,1-11 1 0 0,9-24 0 0 0,5-17 0 0 0,5-16 8 0 0,5-16 0 0 0,12-10 1 0 0,12-14-1 0 0,6-5 190 322 0,4-1 0-322 0,2-17 0 0 0,4 5 1 0 0,-22 40-1 0 0,0 0-3 294 0,0 0 1-294 0,0-1 0 0 0,-1-1 0 0 0,1 0 0 0 0,1-2 0 0 0,0 0 0 0 0,1-2 0 0 0,0 0 48 19 0,3-5 1-19 0,0 0-1 0 0,-2 2 1 0 0,0-1 0 0 0,0-1-1 0 0,-1 1 1 0 0,-2 1-1 0 0,-2 2 5 0 6,-2 2 1 0 1,-3 0 0 0-1,-1 2 0 0 1,-2 2-1 0-1,-3-22 1 0 1,-5 16-229 0 34,-4 18 0 0 0,-7 18 1 0 1,-6 15-1 0-1,-5 11-19 0 9,-3 11 0 0-1,-7 14 0 0 1,1 10 0 0 0,-2 8 5 0-20,-3 9 0 0 0,-4 17 1 0 1,-2 3-1 0-1,-2 8 42 0-21,18-41 1 0-1,-1 1 0 0 1,1 2 0 0 0,0 1 0 0 0,-1 3 0 0-1,0 1 0 0 1,0 0-1 0 0,0 0-27 0-8,-1 1 0 0 1,-1 0 1 0-1,2 4-1 0 1,0 0 1 0-1,2-3-1 0 1,0-1 1 0-1,0-1-1 0 1,1-2 123 0-2,1-5 1 0 0,2-2 0 0 0,-13 43-1 0 0,14-31 1 0 0,1-17-59 0 0,4-15 0 0 0,4-18 1 0 0,6-9-1 0 0,0-11-206 0 0,0-7 0 0 0,1-13 0 0 0,6-11 0 0 0,7-7 171 0 0,4-7 1 0 0,9-8-1 0 0,0-5 1 0 0,5-4 6 0 0,4-4 0 0 0,4-11 1 0 0,-3 2-1 0 0,2 1 218 0 0,4-1 1 0 0,-17 33-1 0 0,2-2 1 0 0,1 0-1 0 0,1 0 1 0 0,-1-2-1 0 0,1-1-9 0 0,-1 1 0 0 0,1-1 1 0 0,2-3-1 0 0,0 1 0 0 0,-5 6 1 0 0,-1 1-1 0 0,-4 3 1 0 0,0 0 23 0 0,13-43 0 0 0,-15 16 0 0 0,-15 31 1 0 0,-5 17-251 0 0,-5 14 1 0 0,-5 17-1 0 0,-10 15 1 0 0,-5 13 47 0 15,-4 14 0 0 0,-12 20 0 0 0,-3 17 1 0 0,21-36-1 0 0,-1 2-68 0 0,-3 3 1 0 0,0 3 0 0 0,-1 4 0 0 0,0 2 0 0 0,-1 0 0 0 0,1 1 0 0 0,0-1-1 0-1,2 0-62 0-4,-1 1 1 0-1,1 2-1 0 0,-3 9 1 0 0,1 3 0 0 0,1-3-1 0 0,0 0 1 0 0,0 1 0 0 0,0-1 122 0-7,1-4 0 0 0,1 0 0 0 0,3-1 0 0 0,0-2 1 0 0,3-13-1 0 0,1-2 0 0 0,-11 37 168 0-2,6-12 0 0 1,4-28 0 0-1,9-33-163 0 0,5-20 0 0 0,3-18 0 0 0,5-15 0 0 0,8-6-228 0 0,9-6 1 0 0,7-21 0 0 0,7-1-1 0 0,5-9 279 402 0,6-5 0-402 0,-20 40 1 0 0,-1 0-1 0 0,0 3 0 0 0,-1 0 1 0 0,1 0-1 0 0,0 1 108 336 0,-2-1 1-336 0,1 0 0 0 0,7-8 0 0 0,1-2 0 0 0,-2 2 0 0 0,0-1-1 0 0,2 0 1 0 0,0 0 24 3 0,1 1 0-3 0,-1 0 1 0 0,-2-3-1 0 0,-3 0 1 0 0,-4 10-1 0 0,-1 1 0 0 0,16-39 225 0 0,-5 6 0 0 0,-12 14 1 0 0,-15 27-475 0 0,-3 6 0 0 0,-4 13 0 0 0,-3 4 1 0 0,-5 12-10 0 0,-3 11 1 0 0,-8 18 0 0 0,-2 12 0 0 0,-4 11-126 0 0,-5 11 0 0 0,-9 15 0 0 0,0 4 0 0 0,-2 4 2 0 0,-3 4 1 0 0,21-36-1 0 0,-1 1 1 0 0,0-1 0 0 0,0 0-1 0 0,0 5 1 0 0,1 0 106 0 0,2 1 0 0 0,-1 2 0 0 0,-3 3 0 0 0,0-1 0 0 0,4-4 0 0 0,0-1 0 0 0,0-3 0 0 0,1-2 11 0 0,0-3 1 0 0,1-1 0 0 0,-12 31-1 0 0,11-35-96 0 0,6-19 0 0 0,11-21 0 0 0,0-21 1 0 0,5-12-74 0 0,5-10 1 0 0,9-6-1 0 0,9-8 1 0 0,4-8 332 0 0,6-8 1 0 0,5-5 0 0 0,0-4 0 0 0,0-1 49 0 0,5-2 0 0 0,-22 35 0 0 0,2-1 0 0 0,1 0 1 0 0,1-1-1 0 0,1-2 0 0 0,0-1-5 0 0,1-3 1 0 0,2-1 0 0 0,4-7 0 0 0,1-2 0 0 0,-1-2-1 0 0,-1 0 1 0 0,1-2 0 0 0,1-1 36 0 0,0-1 0 0 0,0 0 1 0 0,-1 1-1 0 0,-2 3 1 0 0,-9 10-1 0 0,-4 2 1 0 0,9-34-145 0 0,-11 19 1 0 0,-11 8-1 0 0,-12 31-128 0 0,-8 13 1 0 0,-7 30-1 0 0,-10 23 1 0 0,-4 19 92 0 0,-4 21 1 0 0,16-30 0 0 0,-1 1 0 0 0,-2 6 0 0 0,0 1 0 0 0,-1 3 0 0 0,0 1-51 0 0,-1 1 1 0 0,0 3-1 0 0,-5 13 1 0 0,-1 1-1 0 0,3-4 1 0 0,0 1-1 0 0,-2 3 1 0 0,0 2-42 0 0,1 2 1 0 0,0 2-1 0 0,0 3 1 0 0,1 1-1 0 0,0-1 1 0 0,1 0-1 0 0,3-5 1 0 0,0-3 122 0 0,3-3 1 0 0,1-4 0 0 0,3-11 0 0 0,0-5 0 0 0,-8 22-132 0 0,4-17 1 0 0,3-33 0 0 0,9-20 79 0 0,2-16 1 0 0,5-20-1 0 0,7-4 1 0 0,6-8-142 508 0,8-10 0-508 0,12-14 0 0 0,12-10 0 0 0,2-7 278 1066 0,1-2 1-1066 0,-16 36-1 0 0,0-1 1 0 0,-3 1 0 0 0,0 1-1 0 0,1-1 1 0 0,-1 0 88 245 0,0 0 1-245 0,2-1 0 0 0,3-2 0 0 0,1 1 0 0 0,2-6-1 0 0,1 0 1 0 0,0-1 0 0 0,1-2-11 1 0,1-4 1-1 0,0-2 0 0 0,-1-1 0 0 0,0-1 0 0 0,-3 2 0 0 0,-1 0 0 0 0,-2 5 0 0 0,-2 2-42 0 0,-3 7 1 0 0,-3 1-1 0 0,-3 2 1 0 0,-3 2 0 0 0,-3-16-1 0 0,-7 16-210 0 0,-6 17 0 0 0,-7 19 0 0 0,-11 15 0 0 0,-4 14-109 0 0,-4 16 1 0 0,-8 17-1 0 0,-3 13 1 0 0,-4 12 28 0 0,-2 9 0 0 0,21-34 0 0 0,-1 2 0 0 0,0-1 0 0 0,0-1 0 0 0,0 4 1 0 0,0 0 19 0 0,-1 1 1 0 0,1 1 0 0 0,-2 5 0 0 0,1 1-1 0 0,-1 0 1 0 0,1-1 0 0 0,0 2 0 0 0,-1-1 59 0 0,-1 4 0 0 0,0 0 1 0 0,1 1-1 0 0,1 0 0 0 0,3-5 1 0 0,2-2-1 0 0,0-5 0 0 0,2-1 6 0 0,2-7 0 0 0,0-1 1 0 0,-21 39-1 0 0,14-37 1 0 0,3-13 255 0 0,3-16 1 0 0,6-13 0 0 0,3-14-328 0 0,5-8 1 0 0,3-9 0 0 0,5-13 0 0 0,8-7 140 8 0,9-5 0-8 0,9-19 0 0 0,4 1 0 0 0,4-4 144 418 0,2-4 0-418 0,0-2 0 0 0,5-3 0 0 0,0 3 84 170 0,3-3 1-170 0,2-1-1 0 0,-1-2 1 0 0,-1-3 144 0 0,-1 2 1 0 0,-22 36 0 0 0,-1 1 0 0 0,11-29 0 0 0,-7 7 18 0 0,-10 8 0 0 0,-11 12 0 0 0,-11 15-553 0 16,-5 14 0 0 0,-5 16 0 0 0,-5 18 0 0 0,-6 10 107 0 41,-2 11 0 0 0,-4 14 1 0 0,-2 9-1 0 1,-3 6-166 0-40,-2 7 0 0 1,-5 13 1 0 0,19-39-1 0 0,1 0 1 0 0,1-1-1 0 0,0 1 83 0-6,-21 45 1 0-1,20-42 0 0 1,1 0 0 0 0,-16 42-1 0 0,0-2 231 0-1,4-4 0 0 1,4-5 0 0 0,6-23-90 0-13,5-12 0 0 1,10-24 0 0-1,4-18-102 0 0,5-19 0 0 0,9-10 0 0 0,7-18 0 0 0,9-8 144 0 0,5-4 0 0 0,8-16 0 0 0,4-5 0 0 0,2-3 82 0 0,3-2 0 0 0,-2-3 0 0 0,0 2 0 0 0,0-2-35 0 0,3-2 1 0 0,-20 37 0 0 0,0-1-1 0 0,0 3 1 0 0,-1 0 0 0 0,-1 0-1 0 0,-1 1 15 0 0,18-41 1 0 0,-10 13-1 0 0,-22 27-41 0 0,-5 13 1 0 0,-12 23-1 0 0,-8 23 1 0 0,-10 20-164 0 0,-9 16 1 0 0,-5 20-1 0 0,-6 12 1 0 0,-1 3 27 0 0,0 2 0 0 0,22-36 0 0 0,-1 2 1 0 0,1-1-1 0 0,-1 0 0 0 0,1 2 1 0 0,-1 0-11 0 0,-2 3 0 0 0,0 0 0 0 0,0 4 1 0 0,0 1-1 0 0,0-1 0 0 0,0-1 1 0 0,3-2-1 0 0,1-1 81 0 0,1-2 0 0 0,0 1 1 0 0,-1 1-1 0 0,2-1 0 0 0,-11 29 1 0 0,5-14-6 0 0,3-16 1 0 0,4-17-334 0 0,5-24 1 0 0,1-17 0 0 0,6-15 0 0 0,8-10 150 0 0,8-8 0 0 0,12-16 0 0 0,8-7 0 0 0,4-4 289 68 0,3-6 1-68 0,6 0-1 0 0,-2-1 1 0 0,1 0 72 218 0,2-4 0-218 0,6-3 0 0 0,-10 7 1 0 0,1 8-17 70 0,-3 5 1-70 0,-6 0-1 0 0,-6 12 74 0 0,-9 5 1 0 0,-8 19-1 0 0,-12 16 1 0 0,-5 13-286 0 0,-4 11 0 0 0,-6 12 0 0 0,-4 12 0 0 0,-1 3-47 0 0,-2 5 0 0 0,-10 9 0 0 0,5 1 0 0 0,-4 6-181 0 0,-1 3 1 0 0,-4 12 0 0 0,2 1 0 0 0,-3 6 168 0 0,-5 2 0 0 0,23-37 0 0 0,1 0 0 0 0,-20 40 0 0 0,6-8 193 0 0,5-4 1 0 0,-2-9-1 0 0,11-16 2 36 0,-1-13 0-36 0,4-13 0 0 0,10-22-293 491 0,5-10 1-491 0,3-13 0 0 0,4-9 0 0 0,4-5 164 630 0,10-4 1-630 0,5-13-1 0 0,10-2 1 0 0,-1-4 77 463 0,1-1 0-463 0,4-7 0 0 0,2 4 0 0 0,1-2 353 85 0,-1-3 0-85 0,-2 2 0 0 0,-6 6 1 0 0,-4 7 262 0 6,-4 7 1 0 0,-11 6-504 0 32,-5 11 0 0 0,-15 18 0 0 0,-7 17 0 0-1,-4 14-194 0 9,-1 10 1 0 0,-3 0-1 0 0,3 6 1 0-1,-2 2-131 0-9,-3 2 1 0 0,-1 7 0 0 1,-3 1 0 0-1,3 1-188 0-25,2-1 1 0 0,-6 6-1 0 0,3-3 1 0 0,1 3 206 0-11,-1-3 1 0 0,-1 1 0 0 0,9-8-1 0 0,3-10 245 0 0,1-9 0 0 0,7 0-189 234 0,0-19 0-234 0,6-7 1 0 0,-1-16-1 0 0,5-9 34 460 0,5-9 1-460 0,5-7 0 0 0,11 0-1 0 0,2 0 121 406 0,1-5 1-406 0,5-1 0 0 0,-6-1 0 0 0,3 1 175 171 0,-1 3 0-171 0,-1-1 0 0 0,1 5 0 0 0,-5 1 61 10 0,-3 4 0-10 0,-7 5 0 0 0,-1 12-181 0 0,-3 0 1 0 0,-2 6 0 0 0,-9 6 0 0 0,-5 6-91 0 0,-4 8 0 0 0,-3 7 1 0 0,-1 4-1 0 0,-3 2-178 0 0,3 3 0 0 0,-6 7 0 0 0,0 3 0 0 0,-1 2-24 0 0,0 3 0 0 0,-1 7 0 0 0,-4 2 1 0 0,-2-2 124 0 0,-4-2 1 0 0,4 2-1 0 0,-3-2 1 0 0,3-5-61 123 0,1-3 0-123 0,8-10 0 0 0,1-9-84 398 0,0-3 1-398 0,7-12 0 0 0,-1-8 72 445 14,10-11 0-445-1,6-11 0 0 1,6-2 0 0-1,8-5 253 430-4,4-4 1-430 0,9-6 0 0 1,-1 2 0 0-1,3-3 121 348-9,1 3 0-348 0,-1-8 0 0 0,-2 8 1 0 0,-4 3 12 187 0,-1 3 0-187 0,-1 5 0 0 0,-8 4 0 0 0,-1 6-52 50 0,-2 7 0-50 0,-8 7 1 0 0,-2 10-193 0 0,-9 6 1 0 0,-4 9 0 0 0,-2 5-1 0 0,-2 4-220 23 0,-4 1 0-23 0,3 4 0 0 0,-7 0 0 0 0,-1 0-11 90 0,3 5 1-90 0,-5-4-1 0 0,7 2 1 0 0,-3-1 20 128 0,-3-1 1-128 0,0 1 0 0 0,1-6 62 151 0,6 1 0-151 0,2-8 0 0 0,1-3 0 0 0,0-4 0 0 0,3-5 0 72 0,1 0 1-72 0,6-10-1 0 0,2-1 104 0 6,3-8 0 0 0,9-12 0 0 0,3-6 0 0-1,4-2 140 565 20,1-3 1-565 0,5 1 0 0 0,2-2 0 0 0,2-2 44 247-15,3-2 0-247 0,-5 1 1 0 0,-2 3-1 0 0,-3 0-59 110-10,-2 1 1-110 1,-1-1-1 0-1,-4 12 1 0 0,-3 3 58 45 0,-1 5 0-45 0,-6 5 0 0 0,0 9 0 0 0,-8 3-151 18 0,-6 5 1-18 0,-1 11 0 0 0,-2 4 0 0 0,-1 4-40 29 0,-3 1 1-29 0,-1 0-1 0 0,4 1 1 0 0,-2-1-72 51 0,1 1 1-51 0,-3-1 0 0 0,0 1-1 0 0,0-3 59 10 0,0-2 1-10 0,2 1-1 0 0,3-7 1 0 0,0-2-88 0 0,2-1 0 0 0,-4-7-10 0 0,9 1 0 0 0,-2-16 1 0 0,4-6-1 0 0,8-11 112 0 0,8-6 0 0 0,6-8 1 0 0,3-1-1 0 0,1 0 100 0 0,3 0 1 0 0,-1-4-1 0 0,-5 6 1 0 0,0 1-46 0 0,0 2 0 0 0,-4-2 0 0 0,-3 4 1 0 0,-1 6 231 0 0,-4 5 1 0 0,-3 8-308 0 0,-5 5 1 0 0,-3 8 0 0 0,-8 15 0 0 0,1 3-74 0 0,0 6 0 0 0,-2 2 0 0 0,-1 3 0 0 0,-3-1-32 0 0,3 1 0 0 0,-1-1 1 0 0,1 0-1 0 0,-3 1 84 0 0,3-1 1 0 0,1-6 0 0 0,2-2 0 0 0,-1-2 15 0 0,1 0 0 0 0,0-1-142 0 0,0-9 0 0 0,5-3 77 0 0,-1-7 0 0 0,8-9 0 0 0,0-4 0 0 0,6-7 66 0 0,7-4 0 0 0,4 4 0 0 0,1-6 0 0 0,2-1 127 0 0,3-1 0 0 0,-3-3 0 0 0,3 1 0 0 0,-3-1 312 0 0,-2 1 1 0 0,1 1 0 0 0,-3 4-1 0 0,-1 5 46 0 0,-2 3 0 0 0,-8-2-253 0 0,-2 4 0 0 0,-7 10 0 0 0,-8 15 0 0 0,0 4-345 0 0,-1 1 0 0 0,1 7 0 0 0,-2 1 0 0 0,-1 3 74 0 0,-3-1 0 0 0,1-1 0 0 0,5 3 1 0 0,0-4 36 0 0,0-1 0 0 0,-1 4 1 0 0,1-6-1 0 0,2-1-39 0 0,2-2 1 0 0,-2-4-1 0 0,3-1-39 0 0,-4-2 1 0 0,6-8 0 0 0,3-4 60 0 0,3-12 0 0 0,4-2 1 0 0,3-11-1 0 0,5-4 51 0 0,4-3 1 0 0,6-1-1 0 0,0 4 1 0 0,-1 1 102 0 0,-2 0 0 0 0,-4 1 0 0 0,-1 2 402 0 0,-2 2 1 0 0,-2 1-119 0 0,3-1-361 0 0,-5 3 1 0 0,-7 15 0 0 0,-4 7 0 0 0,-6 10 14 0 0,-2 9 0 0 0,-4-1 0 0 0,-2 7 0 0 0,-1 2-151 0 0,2 2 1 0 0,-1 0 0 0 0,0-2 0 0 0,-1-2 161 0 0,2 2 0 0 0,2-5 0 0 0,5-1 0 0 0,2-5-10 0 0,2 0-34 0 0,-4-8 1 0 0,9-8-1 0 0,-3-12 1 0 0,5-5-57 0 0,5-3 0 0 0,-2-7 1 0 0,7 2-1 0 0,2-2 90 0 0,2 1 0 0 0,1-2 0 0 0,0 2 0 0 0,0-4 212 0 0,1-6 1 0 0,-1 4-1 0 0,0-5 1 0 0,0 2 18 0 0,0-1 0 0 0,-5 6 0 0 0,-1 4-165 0 0,-2-1 0 0 0,-4 7 1 0 0,-8 7-245 0 0,-5 11 0 0 0,-9 10 1 0 0,-3 14-1 0 0,0 7-27 0 0,0 5 0 0 0,-3 3 0 0 0,3-3 1 0 0,0 1 72 0 0,0-1 0 0 0,-3 2 0 0 0,6-4 1 0 0,4-5 43 0 0,3-4 1 0 0,4-2 0 0 0,-4-8 20 0 0,2-3 1 0 0,6-5 0 0 0,-1-10 0 0 0,5-7-87 0 0,5-6 0 0 0,-1-4 0 0 0,6-5 1 0 0,2 2 155 0 0,1-3 0 0 0,2-5 0 0 0,1-3 0 0 0,-1 2 108 0 0,0 2 1 0 0,0 0 0 0 0,1-2-1 0 0,-1-1-56 0 0,0 1 1 0 0,-2 2 0 0 0,-1 3 0 0 0,-3 2 353 0 0,-3 2-427 0 0,0 6 0 0 0,-13 4 0 0 0,-3 13 0 0 0,-4 9-60 0 0,-1 8 0 0 0,0 11 0 0 0,-2-1 0 0 0,-2 4-12 0 0,-1 1 1 0 0,1-4 0 0 0,8-3 0 0 0,0-1-362 0 0,0-3 0 0 0,2-2 151 0 0,-1-2 1 0 0,8-7-1 0 0,2-4 1 0 0,9-8 195 0 0,4-6 1 0 0,2-5 0 0 0,2-5 0 0 0,4-6 65 0 0,4-2 1 0 0,-1-4 0 0 0,3-4-1 0 0,3-3-58 0 0,4 0 1 0 0,13-11-1 0 0,0-1 1 0 0,6-6 215 0 174,4-4 1 0-1,8-10 0 0 1,0-2 0 0-1,-2 4 19 3100 95,-6 5 1-3100 0,-11 3-1 0 1,-11 15 1 0-1,-6 9-104 430 82,-9 8 1-430 1,-3 12-4 0-269,-17 17 0 0 0,-3 11 0 0 0,-14 22 0 0 0,-3 6-45 0-73,-6 7 1 0-1,3 8 0 0 1,-1-2 0 0-1,2 1-16 0-8,4-1 1 0 0,-4-1 0 0 0,1-6 0 0 0,3 1-5 0 0,1 0 0 0 0,2-4 0 0 0,-1-3 0 0 0,3-7 30 0 0,3-4 0 0 0,5-6-11 0 0,10-16 0 0 0,10-17 0 0 0,12-17 0 0 0,5-8-66 0 0,4-3 1 0 0,6-1 0 0 0,0-6 0 0 0,4 1 96 0 0,-1-1 0 0 0,11 0 0 0 0,-5 1 0 0 0,5-1-33 0 0,-1 0 0 0 0,8 3 0 0 0,-6 0 1 0 0,-1 4 1 0 0,-2 2 0 0 0,-5 5 0 0 0,-8 10 0 0 0,-8 9-13 0 0,-6 4 1 0 0,2 4-1 0 0,-3 5 1 0 0,-1 2 7-465 0,-5 3 0 465 0,4 5 0 0 0,-12 12 0 0 0,-2 8 92-1214 0,-2 9 0 1214 0,-3 12 1 0 0,-5 6-1 0 0,0 6-77-975 0,0 3 0 975 0,-1 5 0 0 0,-4-4 0 0 0,-4-1 18-661 0,1-3 0 661 0,-1-2 0 0 0,6-16 0 0 0,-2-6-47-553 0,1-5 1 553 0,11-12-1 0 0,8-9-134-452 0,9-11 1 452 0,10-17 0 0 0,5-14 0 0 0,3-6-6-380 0,5-4 1 380 0,7-7 0 0 0,0-8 0 0 0,4-3 84-411 0,4-6 1 411 0,8-6 0 0 0,-1 0 0 0 0,-34 33 0 0 0,1-1 47-439 0,0-1 0 439 0,0-2 1 0 0,9-7-1 0 0,0-2 1 0 0,-2 0-1 0 0,0 0 1 0 0,1 0-1 0 0,0 2 32-1164 0,-3 2 1 1164 0,1 0 0 0 0,0-3 0 0 0,0 1 0 0 0,-5 7 0 0 0,-1 1 0 0 0,-1 1 0 0 0,-1 0 9-1332 0,30-33 0 1332 0,-15 12 0 0 0,-18 23 29-1463 0,-9 11 0 1463 0,-12 22 1 0 0,-7 15-1 0 0,-8 16-39-1332 0,-10 16 0 1332 0,-5 14 0 0 0,-9 13 0 0 0,0 5 53-948 0,-3 6 0 948 0,-2 8 1 0 0,4-6-1 0 0,0 1 36-594 0,-1-2 0 594 0,1 11 0 0 0,-1-9 0 0 0,3-1 115-148 0,2-4 1 148 0,-1-3 0 0 0,7-24-113 0 0,1-6 0 0 0,9-25 0 0 0,7-14 1 0 0,6-19-186 0 0,7-18 1 0 0,11-15 0 0 0,6-12-1 0 0,5-3-195 0 0,3-2 1 0 0,6-5 0 0 0,-2-3-1 0 0,3-2 232 0 0,5-1 1 0 0,7-10-1 0 0,-1 8 91 0 0,1-4 1 0 0,-4 9 0 0 0,6-5-1 0 0,0 3 1 0 0,-5 8 211 0 0,-11 11 1 0 0,-4 3-132-58 0,-16 29 1 58 0,-8 6 0 0 0,-12 24 0 0 0,-9 12-101-509 0,-4 10 1 509 0,-14 14 0 0 0,-5 11 0 0 0,-4 6-80-386 0,-1 3 0 386 0,-9 11 0 0 0,2 1 0 0 0,-1 5-3-166 0,20-39 0 166 0,1 0 1 0 0,-24 44-1 0 0,5 1 1 0 0,0-1 92-18 0,1 0 0 18 0,19-43 0 0 0,0 0 0 0 0,-12 32 0 0 0,3-9 57 0 0,5-14 0 0 0,7-14-228 0 0,9-34 0 0 0,11-12 1 0 0,12-26-1 0 0,7-5 19 0 0,6-8 1 0 0,9-6 0 0 0,1-7 0 0 0,1 3 60 0 0,1-3 1 0 0,0-4 0 0 0,6-1 0 0 0,-5 4 126 0 0,0 0 1 0 0,4 1-1 0 0,-2-1 1 0 0,4 2-75 0 0,2-1 1 0 0,-2-2-1 0 0,-5 11 1 0 0,-9 5 93 0 0,-8 7 0 0 0,-7 15-57 0 0,-5 11 1 0 0,-6 23 0 0 0,-13 22-1 0 0,-8 7 17 0 0,-5 6 1 0 0,-8 14 0 0 0,-7 1-1 0 0,-2 6-149 0 0,-3 4 0 0 0,-2 8 0 0 0,-2 3 0 0 0,-1-1 73 0 0,-4 1 1 0 0,4 5 0 0 0,21-45 0 0 0,0 0 0 0 0,-23 43 24 0 0,3-4 0 0 0,4-5 1 0 0,13-19-97 0 0,4-14 0 0 0,11-22 0 0 0,14-29-51 0 0,9-17 0 0 0,11-11 0 0 0,5-13 0 0 0,6-1 102 0 0,4-1 0 0 0,2-13 0 0 0,6 2 1 0 0,-3-1 47 0 0,2-1 1 0 0,1-1 0 0 0,0 0-1 0 0,3 0-44 0 0,6-6 0 0 0,1 3 0 0 0,3-4 0 0 0,-2 3 65 0 0,-5 9 1 0 0,0-2 0 0 0,-16 21 0 0 0,-6 4 273 0 0,-10 8 1 0 0,-5 14-160 0 0,-12 14 1 0 0,0 15 0 0 0,-13 16 0 0 0,-6 8-95 0 0,-3 5 0 0 0,-3 8 0 0 0,-7 5 0 0 0,-2 8 82 0 0,-2 6 0 0 0,-6 6 1 0 0,2 3-1 0 0,-4-1-32 0 0,-2 6 1 0 0,2-3-1 0 0,2 6 1 0 0,3 0-23 0 0,2-3 1 0 0,-4-1 0 0 0,8-23 0 0 0,6-12-178 0 0,10-17 1 0 0,8-22 0 0 0,11-17-138 0 0,3-16 0 0 0,10-15 0 0 0,10-14 0 0 0,4-5 98 0 0,2-2 0 0 0,6-12 0 0 0,3 6 1 0 0,3-2 37 0 0,-3 1 1 0 0,7 0-1 0 0,-3 2 1 0 0,2 1 118 0 0,3-1 1 0 0,2-5 0 0 0,-2 1-1 0 0,0 4 22 0 0,-5 7 1 0 0,-2-3 0 0 0,-12 22 0 0 0,-8 5-2 0 0,-8 10 0 0 0,-4 14 0 0 0,-10 9 15 0 0,-7 9 1 0 0,-6 18 0 0 0,-9 10 0 0 0,-7 9-37-20 0,-5 4 1 20 0,-8 15-1 0 0,1-1 1 0 0,-3 5-22-117 0,-1 2 1 117 0,1-2-1 0 0,2 4 1 0 0,1-4 18-4 0,-1-1 1 4 0,0 9 0 0 0,-1-1 0 0 0,6-1 124 0 0,5-8 1 0 0,0-1 0 0 0,12-17 0 0 0,1-10-88 0 0,2-7 1 0 0,9-15 0 0 0,4-17-295 0 0,8-8 0 0 0,4-13 0 0 0,9-6 0 0 0,3-5 11 0 0,6-3 1 0 0,7-13 0 0 0,5-1-1 0 0,-1-5 38 0 0,0-3 1 0 0,4-4 0 0 0,-4 9 0 0 0,2-1 265 0 0,3 1 1 0 0,2-5 0 0 0,3 1-1 0 0,0-2-46 0 0,-1 3 1 0 0,1-6 0 0 0,-11 7-1 0 0,-4 5 306 0 0,-5 3-238 0 0,-5 6 0 0 0,-15 31 1 0 0,-9 16-1 0 0,-12 20-40 0 0,-9 17 0 0 0,-11 13 0 0 0,-5 13 0 0 0,-1 4-58 0 0,-3 9 0 0 0,-7 3 1 0 0,6 2-1 0 0,0-4-14 0 0,0-1 1 0 0,18-37-1 0 0,1 1 1 0 0,4-1-1 0 0,0-1 1 0 0,-20 45 80 0 0,3-8 0 0 0,4-5 1 0 0,8-22-1 0 0,6-12-50 0 0,3-13 1 0 0,9-17 0 0 0,3-13-210 0 0,3-8 1 0 0,9-12-1 0 0,5-6 1 0 0,4-4 117 0 0,5-6 1 0 0,11-2 0 0 0,-2-10 0 0 0,4-1 30 0 0,3-1 0 0 0,0-11 0 0 0,6 2 0 0 0,-3 0 69 0 0,2-1 0 0 0,4-14 0 0 0,5 1 0 0 0,4-4 53 0 0,5-1 0 0 0,-31 36 0 0 0,1 1 1 0 0,26-31-1 0 0,-6 1 32 0 0,-2 1 1 0 0,-16 16-1 0 0,-9 17-88 0 0,-9 15 0 0 0,-7 17 1 0 0,-9 7-1 0 0,-3 13 72 0 0,-5 14 0 0 0,-11 10 0 0 0,-6 13 0 0 0,-6 9-101-63 0,-8 8 1 63 0,-1 10 0 0 0,-2 4 0 0 0,2-2-26-236 0,-1-3 1 236 0,19-33 0 0 0,1 1-1 0 0,-18 40 1 0 0,-1 2 50-78 0,2-5 0 78 0,3 2 1 0 0,6-15-1 0 0,2-5-6 0 0,4-11 1 0 0,5-15-181 0 0,10-24 1 0 0,5-15 0 0 0,10-24 0 0 0,6-3-6 0 0,8-5 0 0 0,5-14 0 0 0,8-1 0 0 0,2-4 123 0 0,1-1 0 0 0,6-4 1 0 0,-4 2-1 0 0,0-2 38 0 0,0-1 0 0 0,10-12 0 0 0,1 1 0 0 0,2-6-21 0 0,3-2 0 0 0,-25 32 1 0 0,0 0-1 0 0,24-35 0 0 0,0 1 155 0 0,1 2 1 0 0,-8 8 0 0 0,-13 19-83 0 0,-11 14 1 0 0,-15 20-1 0 0,-2 20 1 0 0,-8 15 15-72 0,-6 12 1 72 0,-10 14 0 0 0,-5 11 0 0 0,-4 6-39-425 0,-1 2 1 425 0,-6 8-1 0 0,-1 0 1 0 0,0 3-44-269 0,0 0 1 269 0,-4 7 0 0 0,4-9 0 0 0,0 2 80-186 0,0 3 1 186 0,1-1 0 0 0,6-5 0 0 0,1-6 108-10 0,4-4 0 10 0,-2-14 0 0 0,6-19-424 0 0,3-8 0 0 0,8-15 0 0 0,4-10-15 0 0,5-11 1 0 0,13-13-1 0 0,5-3 1 0 0,4-8 91 0 0,6 0 0 0 0,2-11 0 0 0,3 1 0 0 0,4-2 90 0 0,4-3 0 0 0,3-3 0 0 0,-1 4 0 0 0,-2 0 222 0 0,3-1 1 0 0,1-2 0 0 0,1 1-1 0 0,1-2 71 0 0,-1-2 1 0 0,-1-3-1 0 0,-3 11 1 0 0,-7 4 28 0 0,-7 9 1 0 0,-10 8-156 0 0,-7 14 1 0 0,-14 15 0 0 0,-2 14 0 0 0,-11 16-89 0 0,-9 14 0 0 0,-2 12 1 0 0,-4 1-1 0 0,-2 6-13 0 0,-2 3 0 0 0,-4 6 1 0 0,4-3-1 0 0,2 2 108 0 0,2 0 0 0 0,-1-3 0 0 0,0 1 0 0 0,6-6 72 0 0,4-4 1 0 0,-1-5 0 0 0,7-13 0 0 0,5-8-199 0 0,4-6 0 0 0,-2-13-214 0 0,5-14 1 0 0,13-20-1 0 0,12-14 35 0 0,7-3 0 0 0,4-9 1 0 0,1 0-1 0 0,2-6 134 0 0,1-2 1 0 0,6-5 0 0 0,-4 3-1 0 0,2-3 98 0 0,3-2 0 0 0,5-5 1 0 0,4-5-1 0 0,0-5 68 0 0,3-7 0 0 0,0 1 1 0 0,-8 9-1 0 0,-4 5 16 0 0,-7 6 1 0 0,-1 6 0 0 0,-15 17-118-499 0,-6 9 0 499 0,-4 15 0 0 0,-11 16 0 0 0,-3 15 150-854 0,-5 12 0 854 0,-11 13 1 0 0,-4 15-1 0 0,-4 9-103-561 0,-1 8 1 561 0,-7 10-1 0 0,-4 3 1 0 0,-1 2-40-279 0,1-2 1 279 0,20-40 0 0 0,0-1-1 0 0,-16 41 1 0 0,0-1-15-87 0,0 1 1 87 0,-2 2 0 0 0,7-10 0 0 0,5-9 174 0 0,3-10 1 0 0,0-7-296 0 0,9-21 1 0 0,3-14 0 0 0,14-22 0 0 0,3-14-4 0 0,5-8 0 0 0,11-10 0 0 0,4-5 0 0 0,4-6-38 0 0,1-2 0 0 0,5-8 0 0 0,3 1 0 0 0,0-6 169 0 0,5-3 1 0 0,-1-5 0 0 0,2 4 0 0 0,-2-2 140 0 0,0-4 1 0 0,11-6 0 0 0,-8-4 0 0 0,1 3 5 0 0,-4 8 1 0 0,-6-1 0 0 0,-11 21 0 0 0,-6 6-52 0 0,-8 6 1 0 0,1 14 3 0 0,-7 16 0 0 0,-11 30 0 0 0,-11 24-71-371 0,-5 7 1 371 0,-4 18 0 0 0,-6 2-1 0 0,-3 9-39-357 0,-6 9 0 357 0,1 2 1 0 0,1-1-1 0 0,5-4 29-197 0,0-3 0 197 0,15-36 0 0 0,-1 0 0 0 0,-17 36 0 0 0,2-2 74-8 0,3-6 1 8 0,1-8 0 0 0,14-21-34 0 0,4-7 0 0 0,8-21 1 0 0,0-14-1 0 0,5-16-270 0 0,5-12 0 0 0,5-11 1 0 0,10-7-1 0 0,6-4 62 0 0,2 0 1 0 0,3-13 0 0 0,1 7 0 0 0,2-4 86 0 0,1-3 1 0 0,1 1-1 0 0,-4 1 1 0 0,1 3 82 0 0,3 2 0 0 0,4-11 0 0 0,-2 2 0 0 0,-3 0 33 0 0,-3 4 1 0 0,0 6 0 0 0,-11 11 0 0 0,-5 6-67 0 0,-4 7 0 0 0,0 8 1 0 0,-9 14 75 0 0,-4 10 1 0 0,-6 16-1 0 0,-10 9 1 0 0,-1 11 32-25 0,-3 8 1 25 0,-11 11 0 0 0,0 13 0 0 0,-3 6-56-257 0,-3 8 1 257 0,-2-1-1 0 0,3 0 1 0 0,0-5 31-65 0,-1-2 1 65 0,3 8-1 0 0,4-15 1 0 0,3-4 223 0 0,2-9 1 0 0,6-7-303 0 0,10-21 0 0 0,3-13 0 0 0,7-19 0 0 0,2-11-158 0 0,3-7 1 0 0,5-13 0 0 0,10 0 0 0 0,4-5 31 0 0,0-5 1 0 0,4-7 0 0 0,-2-4 0 0 0,3 1-5 0 0,1-1 0 0 0,0 3 0 0 0,1 2 0 0 0,-1-1 80 0 0,1-1 0 0 0,-1-6 1 0 0,0 4-1 0 0,-1 1 76 0 0,-4 4 0 0 0,2 4 0 0 0,-6 15 0 0 0,-4 2-42 0 0,-6 6 1 0 0,-4 7 16-6 0,-7 8 1 6 0,-7 20 0 0 0,-3 19 97-392 0,-3 3 0 392 0,-4 12 0 0 0,-3 0 0 0 0,-6 5-101-369 0,-2 3 1 369 0,2 6 0 0 0,1-8 0 0 0,0 1 19-52 0,1-5 1 52 0,2 3-1 0 0,7-13 1 0 0,0-4-54 0 0,-1-4 1 0 0,3-12-8 0 0,3-11 0 0 0,3-12 0 0 0,9-18 1 0 0,3-5 33 0 0,5-4 0 0 0,8-8 0 0 0,4-4 0 0 0,0-3 23 0 0,0-1 0 0 0,4 1 0 0 0,-4 0 0 0 0,1 0 14 0 0,4-4 0 0 0,-3-6 1 0 0,1 0-1 0 0,2-1 23 0 0,2-3 1 0 0,0-3-1 0 0,-4 12 1 0 0,-6 5 82 0 0,-7 7 1 0 0,-2 14 0 0 0,-10 11-86-3 0,-7 15 0 3 0,-12 19 1 0 0,-8 22-1 0 0,-5 8 23-238 0,-3 9 1 238 0,-8 15 0 0 0,3 0 0 0 0,-4 4-24-177 0,-2 2 1 177 0,1 1 0 0 0,-3 5 0 0 0,1-3 41-5 0,2-3 1 5 0,-3-7 0 0 0,13-11 0 0 0,3-10 99 0 0,5-13 1 0 0,0-8-188 0 0,6-17 0 0 0,8-11 1 0 0,8-17-1 0 0,3-7-92 0 0,2-6 1 0 0,7-6-1 0 0,3-4 1 0 0,3-4 51 0 0,3 0 0 0 0,6-10 0 0 0,3 4 0 0 0,2-3 33 0 0,-2 1 0 0 0,2-4 0 0 0,-3-1 0 0 0,1 0 0 0 0,2-1 0 0 0,5-3 0 0 0,-6 4 0 0 0,1 0 12 0 0,-2-1 1 0 0,-3 6-1 0 0,-7 12 29 0 0,1 9 1 0 0,-8 16-1 0 0,-6 12 1 0 0,-9 13 20 0 0,-8 14 1 0 0,-9 10 0 0 0,0 11 0 0 0,-3 6 12 0 0,-5 3 1 0 0,-1 7 0 0 0,0 0 0 0 0,0-2-53 0 0,-3-1 0 0 0,1-4 1 0 0,3-2-1 0 0,-2-3 13 0 0,-2-1 0 0 0,-4-3 1 0 0,4-6-1 0 0,2-5-31 0 0,2-8 0 0 0,4-3 0 0 0,2-9 1 0 0,6-6-166 0 0,3-6 1 0 0,4-7 0 0 0,2-5 39 0 0,6-5 0 0 0,5-9 0 0 0,5-4 0 0 0,6-3 78 0 0,2-1 1 0 0,2-10 0 0 0,1 7 0 0 0,-1-2 59 0 0,0 0 1 0 0,0 3-1 0 0,0 2 1 0 0,-1 3 66 0 0,-4 2 1 0 0,2 2-1 0 0,-5 5 1 0 0,-1-1 76 0 0,1 1-153 0 0,-2 7 0 0 0,-5 3 0 0 0,0 10 0 0 0,-1 7 5 0 0,-5 6 1 0 0,-2 6-1 0 0,-7 6 1 0 0,0 1 49 0 0,-1-1 1 0 0,1 7-1 0 0,-2 4 1 0 0,-1 1 48 0 0,-3-1 0 0 0,-4-1 1 0 0,5-8-1 0 0,1-5-53 0 0,2-3 0 0 0,2 1-48 0 0,0-4 0 0 0,6-10 1 0 0,6-12-1 0 0,5-13 8 0 0,3-9 1 0 0,7-11 0 0 0,-2-3 0 0 0,5-2-54 0 0,5-4 1 0 0,-3 0 0 0 0,3-3 0 0 0,-3 2 24 0 0,-1 3 0 0 0,2-1 1 0 0,-1 5-1 0 0,-3 0 72 0 0,-1 0 0 0 0,-1 3 1 0 0,-2 7-20 0 0,-5 2 0 0 0,-3 6 1 0 0,-4 0 28 0 0,-3 8 0 0 0,-3 16 0 0 0,-8 11 1 0 0,-1 8-56 0 0,-3 8 1 0 0,-3 4 0 0 0,-8 8 0 0 0,1-2-16 0 0,-1 0 0 0 0,1 11 0 0 0,-2-6 0 0 0,0 2 42 0 0,1-2 0 0 0,-1 0 0 0 0,10-11 0 0 0,0-4 33 0 0,0-5-105 0 0,2-5 0 0 0,6-20 1 0 0,4-11-1 0 0,7-11-43 0 0,6-10 0 0 0,1-9 0 0 0,6 2 0 0 0,2-2 34 0 0,1-4 1 0 0,2 1 0 0 0,1-2 0 0 0,-1 4-9 0 0,0 3 0 0 0,0-12 0 0 0,0 13 0 0 0,-1 1 63 0 0,-4 1 0 0 0,2 5 0 0 0,-5 4 0 0 0,-1 4 133 0 0,1 5 0 0 0,-2 4-48 0 0,-5 7 1 0 0,-1 11 0 0 0,-4 18 0 0 0,-7 3 2 0 0,-7 5 1 0 0,2 7 0 0 0,-5 0-1 0 0,2 3 11 0 0,0 5 1 0 0,-6 1-1 0 0,4-6 1 0 0,0-3 5 0 0,0-2 0 0 0,-3-1 0 0 0,3-6-15 0 0,-1 0 1 0 0,4-8-1 0 0,-1-6-227 0 0,3-10 0 0 0,8-11 1 0 0,4-7-1 0 0,4-6 25 0 0,1-8 1 0 0,1-9 0 0 0,4-6-1 0 0,5-2 62 0 0,4-3 1 0 0,1 0-1 0 0,0 1 1 0 0,-1-1 41 0 0,-4 0 0 0 0,4-3 0 0 0,-4 2 0 0 0,1 7 28 0 0,0 6 1 0 0,-5-3-1 0 0,-6 10 28 0 0,0 0 0 0 0,-1 13 0 0 0,-4 6 62 0 0,-6 9 1 0 0,-4 14-1 0 0,-5 12 1 0 0,-5 7-108 0 0,-4 7 1 0 0,-3 8 0 0 0,-2 3-1 0 0,-3 1-16 0 0,-2-1 1 0 0,5 4-1 0 0,-1-6 1 0 0,3-2 25 0 0,1-6 1 0 0,1-7-1 0 0,1-9 1 0 0,4-8-95 0 0,4-6 0 0 0,5-5 0 0 0,2-9 0 0 0,4-5-69 0 0,5-8 0 0 0,3-13 1 0 0,2-15-1 0 0,2-4 139 10 0,3-4 1-10 0,3-6-1 0 0,8-1 1 0 0,-1-4 55 216 0,0-4 0-216 0,4-10 1 0 0,-3 3-1 0 0,-2 1-45 121 0,0-3 0-121 0,2 4 1 0 0,1 2-1 0 0,-5 8 17 7 0,-3 7 1-7 0,-3 7-1 0 0,-2 18 75 0 0,1 4 1 0 0,-2 10-1 0 0,-8 13 1 0 0,-3 9 17 0 0,-1 8 1 0 0,-9 10 0 0 0,2 1-1 0 0,0 4-60 0 0,-1 6 0 0 0,0 2 1 0 0,-4 8-1 0 0,-2 0-61 0 0,-1-1 0 0 0,-3 6 0 0 0,5 0 1 0 0,0-2 11 0 0,0-2 1 0 0,-3-3 0 0 0,5-4-1 0 0,1-6-64 0 0,2-7 1 0 0,7-7 0 0 0,2-13-123 0 0,1-12 1 0 0,3-17 0 0 0,9-18 0 0 0,6-6 77 8 0,2-5 1-8 0,9-6-1 0 0,3-7 1 0 0,2 1 48 7 0,-1-1 1-7 0,8-5-1 0 0,-4 1 1 0 0,4 2 36 0 0,3 4 0 0 0,2-14 1 0 0,8 3-1 0 0,4-8-3 0 0,-24 38 1 0 0,2-2-1 0 0,2-3 1 0 0,2-2-1 0 0,0-1 1 0 0,1-1-1 0 0,1 1 1 0 0,0-1-18 0 0,2-1 0 0 0,-2 0 0 0 0,-4-2 0 0 0,-1 1 1 0 0,-2 9-1 0 0,0 1 0 0 0,16-30 92 0 0,-14 19 0 0 0,-10 30 1 0 0,-21 37-56 0 0,-4 22 0 0 0,-10 23 1 0 0,-11 21-1 0 0,-3 10 105 0 0,-1 6 1 0 0,15-41 0 0 0,0 1 0 0 0,-1-2 0 0 0,1 1 0 0 0,0-2 0 0 0,0 1-109 0 0,0-3 0 0 0,-1 1 0 0 0,1 5 0 0 0,0 0 0 0 0,0-6 0 0 0,1-2 0 0 0,-11 48 17 0 0,5-5 0 0 0,4-13 0 0 0,6-16-41 0 0,5-15 1 0 0,5-28 0 0 0,7-19 0 0 0,8-23-211 0 0,9-18 1 0 0,11-11 0 0 0,4-9 0 0 0,2-4 166 0 0,-1-5 1 0 0,1-2 0 0 0,4 1-1 0 0,1 2 44 0 0,0 3 1 0 0,-1 1-1 0 0,1 3 1 0 0,0-1 15 0 0,-1-2 0 0 0,8-3 1 0 0,1 7-1 0 0,0 4 55 0 0,-4 4 1 0 0,-6 2 0 0 0,-8 11 37 0 0,-11 12 1 0 0,-8 18-1 0 0,-7 11 1 0 0,-5 11 97 0 0,-3 13 1 0 0,-9 8-1 0 0,-3 17 1 0 0,-5 7-108 0 0,-5 10 0 0 0,-4 5 1 0 0,-7 3-1 0 0,1-1-79-56 0,0-1 1 56 0,-1 16 0 0 0,1-5 0 0 0,-1-2 44-119 0,1-6 0 119 0,1 2 0 0 0,4-16 1 0 0,5-5 178 0 0,3-4 1 0 0,5-13-342 0 0,7-29 1 0 0,3-10-1 0 0,16-30 1 0 0,4-7-33 0 0,4-6 0 0 0,9-9 1 0 0,6-5-1 0 0,0-8 94 0 0,0-6 0 0 0,4-1 0 0 0,-2-3 0 0 0,1 4 7 0 0,2 4 1 0 0,6-14 0 0 0,-8 8 0 0 0,4-6 159 0 0,2-4 0 0 0,-2-2 1 0 0,-2 8-1 0 0,-5 6 51-17 0,-5 7-40-570 0,-5 13 0 587 0,-20 41 0 0 0,-9 23 0 0 0,-10 19-26-744 0,-6 14 1 744 0,-9 20-1 0 0,2 3 1 0 0,-4 5-95-355 0,-2 6 1 355 0,-2 4-1 0 0,-1-1 1 0 0,3-2 41-208 0,3-3 1 208 0,-4 11 0 0 0,6-4 0 0 0,-3-1 17-41 0,-1-4 1 41 0,6-1 0 0 0,4-25-1 0 0,5-8-76 0 0,5-12 1 0 0,3-21 0 0 0,9-20-57 0 0,3-16 1 0 0,5-14-1 0 0,10-14 1 0 0,4-5-166 0 0,0-3 1 0 0,8-7-1 0 0,-4-1 1 0 0,3-3 174 0 0,3-2 0 0 0,-1 1 0 0 0,-2 0 0 0 0,-1 5 41 0 0,1 2 1 0 0,4-14-1 0 0,1 10 1 0 0,-3 1 80 0 0,-1 3 0 0 0,-8 10 0 0 0,-5 16 0 0 0,-6 11 33 0 0,-3 9 1 0 0,-6 9 0 0 0,-1 21 0 0 0,-6 13-45 0 0,-7 13 0 0 0,-9 12 0 0 0,-3 8 0 0 0,-2 4-23 0 0,-3 4 0 0 0,-1 12 1 0 0,-4 0-1 0 0,-2 3-13-82 0,-2 1 1 82 0,-4 8-1 0 0,3-5 1 0 0,-1-6 21-52 0,1-3 0 52 0,2 3 0 0 0,4-11-96 0 0,1-6 0 0 0,6-19-36 0 0,4-13 1 0 0,10-21-1 0 0,6-23 1 0 0,8-6-59 0 0,6-4 0 0 0,5-6 0 0 0,4-7 0 0 0,3-2 63 0 0,1-4 0 0 0,3-6 1 0 0,4-3-1 0 0,1-2 48 0 0,-1-3 0 0 0,0 2 0 0 0,2-2 0 0 0,2-4 83 0 0,2-3 0 0 0,11-14 1 0 0,-3 4-1 0 0,0 1 29 0 0,-2 6 1 0 0,-10 8 0 0 0,-1 8-58 0 0,-9 10 0 0 0,-12 23 1 0 0,-5 14-1 0 0,-7 18 32 0 0,-8 15 1 0 0,0 8 0 0 0,-10 10 0 0 0,1 4 70 0 0,-1 5 1 0 0,3 1-1 0 0,-3 2 1 0 0,3-1-110 0 0,1-1 1 0 0,1 6 0 0 0,0-8 0 0 0,0 1 25-55 0,0-5 0 55 0,-1 4 0 0 0,3-11 0 0 0,3-1 109-52 0,5-6-269 52 0,-4-12 0 0 0,9-23 0 0 0,0-19 1 0 0,10-13-87 0 0,9-11 1 0 0,0-5 0 0 0,6-4 0 0 0,2-6 143-38 0,2-3 1 38 0,1-7 0 0 0,2-3 0 0 0,2-2 112-191 0,1-2 1 191 0,3-10 0 0 0,-3 4-1 0 0,2-4-28-189 0,-3 0 1 189 0,0 0 0 0 0,-14 21 0 0 0,-3 8 362-438 0,-5 12 1 438 0,-9 18-1 0 0,-11 16-255-575 0,-7 16 0 575 0,-12 21 0 0 0,-4 16 0 0 0,-6 11-41-371 0,-2 8 0 371 0,-10 6 0 0 0,3 6 0 0 0,-1 0-36-40 0,0 0 1 40 0,-9 3 0 0 0,-1-1 0 0 0,-1-6-73 0 0,-1-2 1 0 0,2-11-1 0 0,-1-8 1 0 0,6-8 10 0 0,4-7 1 0 0,-4-7-1 0 0,12-16 1 0 0,4-3-70 0 0,7-5 0 0 0,9-15 1 0 0,8-8-1 0 0,4-8 55 0 0,1-6 0 0 0,9-13 1 0 0,10-4-1 0 0,4-5 17 0 0,5-4 1 0 0,11-15-1 0 0,-2 6 1 0 0,2-2 166 0 0,0-1 1 0 0,4-6 0 0 0,1 2-1 0 0,0-2-67 0 0,0-4 1 0 0,4 1 0 0 0,-6 3-1 0 0,-2 3-104 0 0,-6 8 0 0 0,-7 7-23 0 0,-10 18 1 0 0,-10 19 0 0 0,-13 23-1 0 0,-9 22 104 0 0,-9 18 0 0 0,-9 12 0 0 0,-1 12 1 0 0,-3 3-2 0 0,-2 0 0 0 0,-4 16 0 0 0,-3-4 0 0 0,1 2-98 0 0,0 1 0 0 0,-4-3 0 0 0,4 4 0 0 0,-1-6-8 0 0,1 1 0 0 0,1-9 1 0 0,7-9-1 0 0,5-11-5 0 0,9-14 0 0 0,3-3 0 0 0,12-29-9 0 0,6-9 1 0 0,6-14-1 0 0,6-14 1 0 0,6-11 70 0 0,6-6 0 0 0,15-13 0 0 0,1-2 0 0 0,1-4 67 0 0,0 1 1 0 0,3-11 0 0 0,3 12 0 0 0,-1-3-22 0 0,0-7 0 0 0,3-5 1 0 0,-4 1-1 0 0,-2 4-65 0 0,-2 2 0 0 0,2-6 1 0 0,-4 13-1 0 0,-8 9-71 0 0,-9 13 1 0 0,-2 13-1 0 0,-11 23 138 0 0,-7 9 0 0 0,-7 15 0 0 0,-6 17 0 0 0,-5 11-43 0 0,-4 6 0 0 0,-6 15 0 0 0,-3 2 0 0 0,0 6 6 0 0,-5 4 0 0 0,1 6 0 0 0,-2 2 0 0 0,0 4 3 0 0,21-42 0 0 0,-1 1 1 0 0,0 2-1 0 0,1 2 0 0 0,1-2 1 0 0,1 0-1 0 0,2-1 0 0 0,-1 0 35 0 0,2-2 1 0 0,-1 1 0 0 0,-1 1 0 0 0,0 0 0 0 0,-14 35 0 0 0,5-12 134 0 0,7-15 0 0 0,7-19 0 0 0,5-34-148 0 0,5-13 0 0 0,5-17 1 0 0,7-17-1 0 0,8-10-169 0 0,8-12 1 0 0,6-12 0 0 0,3-6 0 0 0,2-1 45 0 0,2 3 1 0 0,4-8 0 0 0,-3 11 0 0 0,0-6 67 35 0,1-3 1-35 0,-16 38-1 0 0,1-1 1 0 0,-1 3 0 0 0,0 0-1 0 0,0-1 1 0 0,0 1-15 14 0,0 0 1-14 0,0 0 0 0 0,-1 1 0 0 0,-1 1 0 0 0,7-23 84 0 0,-7 15 1 0 0,-10 28 0 0 0,-20 28 0 0 0,-10 22-32 0 0,-7 18 1 0 0,-9 15 0 0 0,-1 14 0 0 0,-2 5-32 0 0,-3 7 1 0 0,20-35 0 0 0,0 1 0 0 0,-2-3 0 0 0,1 0 0 0 0,-1 2-1 0 0,0-1-12 0 0,2-1 0 0 0,-1 1 1 0 0,-6 4-1 0 0,0 1 1 0 0,4-4-1 0 0,0 0 0 0 0,-2 2 1 0 0,1 0-22 0 0,-1 3 0 0 0,-2 0 0 0 0,0-1 0 0 0,1 0 0 0 0,3-4 1 0 0,1-2-1 0 0,-22 35 78 0 0,2-10 1 0 0,-1-7-1 0 0,11-23 1 0 0,5-14-165 77 0,7-12 0-77 0,7-16 0 0 0,5-15 0 0 0,5-11 0 1001 0,3-12 1-1001 0,9-8 0 0 0,6-19-1 0 0,9-6 113 1002 0,9-10 1-1002 0,-14 35 0 0 0,1 0-1 0 0,18-43 1 0 0,3 1-26 313 0,0-1 1-313 0,-18 42 0 0 0,1 0 0 0 0,-1 2 0 0 0,1 1 0 0 0,2-3 0 0 0,1-1 67 64 0,2-3 1-64 0,1 0 0 0 0,1-1 0 0 0,0 1 0 0 0,0 2 0 0 0,-1 0 0 0 0,-2 5-1 0 0,-1 1-72 0 0,17-36 0 0 0,-3 9 0 0 0,-20 34 23 0 0,-6 19 0 0 0,-6 21 0 0 0,-12 26 1 0 0,-5 8 18 0 0,-4 8 1 0 0,-8 16 0 0 0,-3 3-1 0 0,-4 7-19 0 0,-1 7 0 0 0,-7 13 1 0 0,17-44-1 0 0,-1-1 0 0 0,0 2 1 0 0,0-1-82 0 0,0-1 0 0 0,1 1 0 0 0,-1 5 0 0 0,0 1 0 0 0,2-4 1 0 0,1 0-1 0 0,-1 0 0 0 0,1 1 21 0 0,-1 1 0 0 0,1-2 0 0 0,-16 32 0 0 0,10-17 89 0 0,9-15 1 0 0,8-34 0 0 0,14-26 0 0 0,8-25-98 0 0,9-16 0 0 0,11-18 0 0 0,6-4 1 0 0,3-2-116 0 0,1-3 0 0 0,1 1 1 0 0,1 4-1 0 0,1 3 119 0 0,-3 3 0 0 0,11-6 1 0 0,-5 11-1 0 0,6-3 47 0 0,4-1 1 0 0,-28 29 0 0 0,0 0-1 0 0,1 1 1 0 0,1 1 0 0 0,0 0 0 0 0,1 1 66 0 0,1 0 0 0 0,-1 1 1 0 0,28-30-1 0 0,-12 8 0 0 0,-4 9-30 0 0,-8 9 0 0 0,-1 11 0 0 0,-19 17 1 0 0,-3 9 165 0 0,-5 9 1 0 0,-5 16 0 0 0,-9 20 0 0 0,-5 8 44 0 0,-8 9 0 0 0,-2 17 1 0 0,-8 3-1 0 0,0 5-59-153 0,1 0 1 153 0,-5 7 0 0 0,4-5 0 0 0,-2-2-59-201 0,1-2 0 201 0,-1-6 1 0 0,5-10-1 0 0,0-11 61-2 0,0-8 1 2 0,7-15-324 0 0,5-19 0 0 0,14-22 0 0 0,2-18 0 0 0,11-14-91 0 0,9-10 1 0 0,9-8-1 0 0,6-7 1 0 0,1-1 277 0 0,-2-4 1 0 0,4 1-1 0 0,-3-3 1 0 0,1 1 42 0 0,-1 0 0 0 0,3-2 0 0 0,-6 4 0 0 0,3 0-10-56 0,-1 1 0 56 0,-6-1 1 0 0,2 9-1 0 0,-6 8-57-477 0,-4 6 1 477 0,-6 11-1 0 0,-8 12-162-379 0,-2 0 0 379 0,-2 14 174-334 0,2 3 1 334 0,-5 16-1 0 0,-10 18 1 0 0,-5 10 22-325 0,-3 12 0 325 0,-8 6 1 0 0,-1 6-1 0 0,0 1-2-388 0,1 2 1 388 0,-5 5 0 0 0,4-7-1 0 0,0-3 32-234 0,0-4 0 234 0,2-10 0 0 0,5 1 0 0 0,1-8-78-20 0,4-2 0 20 0,-2-13-179 0 0,7-15 1 0 0,2-12-1 0 0,8-20 1 0 0,5-8 45 0 0,4-9 1 0 0,3-5 0 0 0,1-1-1 0 0,4-1 124 0 0,2 0 1 0 0,-4 2 0 0 0,5 0-1 0 0,1 2 4 0 0,-3 0 0 0 0,4-5 1 0 0,-5 6-1 0 0,2-3 57 0 0,3-1 0 0 0,-5 2 0 0 0,0 6 0 0 0,-3 8 40-6 0,-4 6 1 6 0,2 11-48-107 0,-12 12 0 107 0,0 8 1 0 0,-5 13-1 0 0,-2 6-19-182 0,-3 6 0 182 0,-3 5 0 0 0,-8 6 1 0 0,1 0 11-224 0,0 3 0 224 0,0 2 0 0 0,0-4 0 0 0,-1 1-48-114 0,1 0 1 114 0,0-2-1 0 0,0-4 1 0 0,-1-4-34-13 0,1-4 1 13 0,2-4 0 0 0,3-2-47 0 0,5-6 0 0 0,3-11 0 0 0,4-11 67 0 0,3-12 0 0 0,3-8 0 0 0,9-10 0 0 0,2-3 26 0 0,1-6 0 0 0,5-1 0 0 0,-3 0 0 0 0,0 3 47 0 0,0 2 0 0 0,3-11 0 0 0,-3 3 0 0 0,0-1-34 0 0,0 4 1 0 0,5-5 0 0 0,-1 4 0 0 0,1 3-14-3 0,-2 1 1 3 0,-3 0 0 0 0,-7 9-13-122 0,0 6 1 122 0,-1 16 68-183 0,-4 13 1 183 0,-3 10 0 0 0,-9 17-1 0 0,-1 3-15-179 0,-2 6 1 179 0,-12 8 0 0 0,2 3 0 0 0,-2 1-34-245 0,0-1 1 245 0,-3 6-1 0 0,-1-3 1 0 0,1 1-6-159 0,-2-5 0 159 0,5 3 0 0 0,-3-12 0 0 0,3-1-8-19 0,2-3 0 19 0,0-4-64 0 0,-1-8 1 0 0,8-18 0 0 0,5-15 0 0 0,6-10 27 0 0,7-8 1 0 0,4-4 0 0 0,2-3 0 0 0,3-3 41 0 0,1-6 1 0 0,6-1-1 0 0,-6 1 1 0 0,0 6 5 0 0,2 3 1 0 0,-3-4 0 0 0,4 1 0 0 0,-1 1-12 0 0,-3 2 0 0 0,3 2 1 0 0,-2-1-1 0 0,-1 1-107-14 0,-2-1 0 14 0,-2 8 1 0 0,-2 2 172-186 0,-2 5 1 186 0,0 9 0 0 0,-6 7 0 0 0,-1 10 26-238 0,-3 8 0 238 0,-6 8 0 0 0,-1 9 0 0 0,-3 4-15-258 0,-3 0 1 258 0,-1 3 0 0 0,-2-3-1 0 0,-1 2-44-196 0,1 1 1 196 0,0 5-1 0 0,0-6 1 0 0,0 3-15-57 0,-1 1 0 57 0,1-1 0 0 0,0-2 0 0 0,2-3-55-1 0,2-1 1 1 0,0-10-9 0 0,5-7 0 0 0,1-13 0 0 0,5-8 0 0 0,4-10 17 0 0,6-9 1 0 0,0-9 0 0 0,12-10-1 0 0,-2-1 12 0 0,1-3 0 0 0,4 3 0 0 0,-3 1 1 0 0,0 0 72 0 0,0 5 0 0 0,-2-5 0 0 0,-3 3 0 0 0,2 1-31 0 0,1 2 1 0 0,0 3 0 0 0,-5 2 0 0 0,-1 4 124 0 0,-4 1-77-83 0,3 1 0 83 0,-11 21 0 0 0,3 11 1 0 0,-5 12-44-273 0,-5 11 1 273 0,-5 5-1 0 0,-9 8 1 0 0,-1 4-24-173 0,2 5 0 173 0,-4 4 1 0 0,0 5-1 0 0,-2 0-34-15 0,-3 0 0 15 0,3 2 0 0 0,1-3 0 0 0,1-3 27 0 0,3-3 0 0 0,2-13 0 0 0,4-2 1 0 0,3-13-57 0 0,5-6 1 0 0,3-13-38 0 0,2-11 1 0 0,2-6 0 0 0,3-9 0 0 0,5-2 30 0 0,3-4 1 0 0,2-2-1 0 0,1-8 1 0 0,-1 1 24 0 0,0-1 0 0 0,5-4 0 0 0,1-2 0 0 0,-3 0 44 0 0,-1-1 1 0 0,3 1-1 0 0,1 4 1 0 0,-1-3 38 0 0,2 2 0 0 0,-5 2 1 0 0,3 3-1 0 0,-3 4 62 0 0,-2 5 1 0 0,-5 10-1 0 0,-1 6-31 0 0,-3 8 1 0 0,-6 13-1 0 0,-8 13 1 0 0,-4 9-63 0 0,-5 5 0 0 0,-1 6 0 0 0,1 3 1 0 0,-2 1-21 0 0,-1 3 1 0 0,-5-3 0 0 0,4 2-1 0 0,3-2 82 0 0,1-5 1 0 0,-3 7 0 0 0,-1-10 0 0 0,3-1-88 0 0,1-3 0 0 0,2-6 1 0 0,1-9-72 0 0,4-2 1 0 0,-2-15-71 0 0,7-4 1 0 0,7-17 0 0 0,8-11 0 0 0,5-1 130 0 0,5-4 0 0 0,-1-7 0 0 0,6-3 0 0 0,1 0 44 0 0,-3-1 0 0 0,4 1 1 0 0,-5 3-1 0 0,0-1 24 0 0,0 1 0 0 0,5-3 1 0 0,-3 2-1 0 0,1 1 4 0 0,1 2 0 0 0,-9 3 0 0 0,-1 2 0 0 0,-4 5 46 0 0,0 5-71 0 0,-5 5 0 0 0,0 19 0 0 0,-7 5 0 0 0,0 6-2 0 0,0 8 1 0 0,-7 4 0 0 0,-3 4 0 0 0,-4 3-15 0 0,-1 2 1 0 0,0 0 0 0 0,-2 3 0 0 0,-2-1-30 0 0,-1 1 1 0 0,0 0 0 0 0,5 0 0 0 0,-1-3 20 0 0,1-2 1 0 0,2-3 0 0 0,1-7 0 0 0,2-3-55 0 0,-2-2 36 0 0,5-2 1 0 0,0-13 0 0 0,9-9 0 0 0,3-10-77 0 0,5-6 1 0 0,-1-4 0 0 0,1 1 0 0 0,2-2-34 0 0,1-1 0 0 0,2-5 0 0 0,1 4 1 0 0,-3-4 56 0 0,-3-1 0 0 0,4 0 0 0 0,-4-1 0 0 0,3 1 57 0 0,3-1 1 0 0,-3 3 0 0 0,-3 1 0 0 0,-3 5 224 0 0,0 5-138 0 0,-6-2 0 0 0,4 24 0 0 0,-10 2 0 0 0,-3 10-47 0 0,0 8 0 0 0,-11 9 0 0 0,4 3 0 0 0,0 0 37 0 0,3 0 0 0 0,-2-1 0 0 0,4-4 0 0 0,-2 0 27 0 0,2-1 0 0 0,-2 1 1 0 0,5-12-1 0 0,1-1-10 0 0,-1-3-44 0 0,2 0 0 0 0,5-11 1 0 0,0-9-1 0 0,2-11-70 0 0,3-7 0 0 0,1-3 0 0 0,6-6 1 0 0,-2 1 2 0 0,2 0 1 0 0,2-6-1 0 0,1 1 1 0 0,0 1 9 0 0,0 2 1 0 0,1-4 0 0 0,-1-1 0 0 0,0 2 54 0 0,0 2 1 0 0,-5-4 0 0 0,-1 12-1 0 0,-1 3 54 0 0,1 3 1 0 0,-8 13 0 0 0,-1 7-28 0 0,-8 13 1 0 0,-6 8-1 0 0,-3 10 1 0 0,-1 2-17 0 0,-2 1 1 0 0,-6 6 0 0 0,4-2-1 0 0,-1 1-35 0 0,-4 2 1 0 0,-2 4-1 0 0,-2-9 1 0 0,1 0-59 0 0,0 1 0 0 0,-1 2 0 0 0,1-6 0 0 0,1-4 52 0 0,4-3 0 0 0,-2-8 1 0 0,6 1-1 0 0,3-5-161 0 0,1-4 91 0 0,2 2 1 0 0,6-13 0 0 0,4 0 44 0 0,4-8 0 0 0,1-1 0 0 0,1-3 1 0 0,3-3 2 0 0,1-3 1 0 0,7-8 0 0 0,-2 3-1 0 0,2-4-3 0 0,-2-6 0 0 0,3 0 1 0 0,-3 1-1 0 0,2-1 37 0 0,-2 3 1 0 0,2-2-1 0 0,-5 12 1 0 0,0 1 138 0 0,-1 2 0 0 0,-1 5-81 0 0,-5 7 1 0 0,-6 19 0 0 0,-4 16-53 0 0,-4 2 1 0 0,-1 5 0 0 0,-2 1-1 0 0,-2-1 11 0 0,-1 0 0 0 0,0-2 0 0 0,5-6 0 0 0,-1-3-32 0 0,1-6 1 0 0,0 2 0 0 0,0-2 56 0 0,0-1-46 0 0,-1-9 0 0 0,8-5 1 0 0,3-10-13 0 0,3-5 1 0 0,2-4 0 0 0,2-3 0 0 0,3-3 1 0 0,5-5 1 0 0,-2-4-1 0 0,3-2 1 0 0,0 1 32 0 0,3 0 1 0 0,1-6 0 0 0,-1 1 0 0 0,-2 1-15 0 0,-2 2 0 0 0,-5 3 1 0 0,3 4-1 0 0,-1 4 106 0 0,-4 5 1 0 0,-3 7-1 0 0,-5 6-116 0 0,-5 6 1 0 0,-3 7-1 0 0,-4 12 1 0 0,-2 7 9 0 0,-1 5 1 0 0,0 6-1 0 0,4-3 1 0 0,1 1-56 0 0,0-1 0 0 0,-4-3 0 0 0,2-7 0 0 0,4-2-15 0 0,-1 2 0 0 0,1-5 1 0 0,-1-2-1 0 0,3-5-129 0 0,0-4 0 0 0,1-3 0 0 0,-5-5 28 0 0,0 2 0 0 0,6-1 0 0 0,3-9 0 0 0,1-5 108 0 0,0-4 1 0 0,-1-3-1 0 0,8-1 1 0 0,3-4 104 0 0,5-2 0 0 0,-1-1 0 0 0,1-6 0 0 0,0 1-4 0 0,-1-1 0 0 0,4-2 0 0 0,-5 1 0 0 0,3 3 45 0 0,-1 0 0 0 0,-7 7 1 0 0,2 2 84 0 0,-3 3 1 0 0,-2 10 0 0 0,0 7-172 0 0,0 9 1 0 0,-7 9 0 0 0,-1 4 0 0 0,-2 2-58 0 0,-1 3 0 0 0,3 2 0 0 0,-4 1 0 0 0,4-1 11 0 0,1-4 1 0 0,-5 2-1 0 0,4-5 1 0 0,-1 0-41 0 0,4 0 1 0 0,-2-7 0 0 0,1-5-54 0 0,-3 2 0 0 0,4-5 0 0 0,-3-4-10 0 0,1-6 1 0 0,2-6 0 0 0,5-7 0 0 0,0-3 33 0 0,0-1 1 0 0,0-7 0 0 0,0 1-1 0 0,0-2 41 0 0,0-3 0 0 0,5 1 1 0 0,2-1-1 0 0,1 3 64 0 0,4 2 1 0 0,1-7 0 0 0,3 2 0 0 0,-1-1 11 0 0,0 0 0 0 0,0-4 1 0 0,0 1-1 0 0,1 1 3 0 0,-1 2 1 0 0,0 3 0 0 0,0 4 0 0 0,1 6 79 0 0,-1 8 0 0 0,-5 4 1 0 0,-2 9-1 0 0,1 3 38 0 0,-1 5 1 0 0,-4 10-1 0 0,2 7 1 0 0,-1 5-49 0 0,0 4 0 0 0,1-1 0 0 0,-6-6 0 0 0,0-2-82 0 0,0-2 0 0 0,5-6 1 0 0,0 1-1 0 0,-2-3 43 0 0,-1-2 1 0 0,5-6-139 0 0,3-4 0 0 0,3-5 1 0 0,2-7-1 0 0,1-8 33 0 0,-1-9 1 0 0,5-5 0 0 0,2-3 0 0 0,0-2 6 0 0,0-1 0 0 0,3-6 1 0 0,-3 4-1 0 0,2 0 98 0 0,3 0 1 0 0,0 0 0 0 0,0 3 0 0 0,-5-2-28 0 0,-5 3 0 0 0,5 1 1 0 0,-10 1-1 0 0,-1 2 33 0 0,3 4 1 0 0,-2-2 0 0 0,0 8 7 0 0,-2 6 1 0 0,-7 6-1 0 0,1 14-57 0 0,-8 8 0 0 0,1 12 0 0 0,-7 12 0 0 0,-2 3-12 0 0,-2 6 0 0 0,-1 1 0 0 0,0-2 0 0 0,0 0 12 0 0,-1-1 1 0 0,3 3-1 0 0,1-10 1 0 0,2 0-46 0 0,-2-4 1 0 0,4-5-1 0 0,-1-4 1 0 0,3-6-109 0 0,2-3 0 0 0,2-5 13 0 0,2-7 0 0 0,6-14 0 0 0,0-14 126 0 0,3-1 1 0 0,1-10-1 0 0,7 4 1 0 0,1-4 58 0 0,3-3 1 0 0,-1 0 0 0 0,-5-5 0 0 0,0 3 2 0 0,1 1 0 0 0,-1-9 0 0 0,0 2 0 0 0,0-1 37 0 0,0 4 0 0 0,1-1 1 0 0,-1 6-1 0 0,0 0 40 0 0,0 0 1 0 0,-5 3 36 0 0,0 9 0 0 0,-6 13 1 0 0,-1 17-153 0 0,-6 14 1 0 0,-1 13 0 0 0,-6 5 0 0 0,-2 2-66 0 0,-1 3 0 0 0,-2 5 0 0 0,0 1 1 0 0,-1-4-69 0 0,1-1 1 0 0,0 0 0 0 0,0-1 0 0 0,0-5 78 0-3,-1-5 0 0 0,3 0 0 0 0,1-10 61 0-14,2 2-69 0 17,6-5 0 0 0,-2-6 1 0 0,6-13-1 0-1,0-8-36 0 1,0-6 0 0 0,6-6 0 0 0,3-2 0 0 0,1-2-4 0-7,0-3 1 0 1,-1-2-1 0-1,2-1 1 0 0,0-2 114 0-9,0-4 0 0 0,3 3 0 0 1,1-8 0 0-1,0 1 61 0 7,1 1 0 0-1,-3-5 0 0 1,1 2 0 0 0,-3-4-1 0 8,1 0 1 0 0,5-4 0 0 0,-8 11 0 0 0,1 5 149 0 1,0 4 1 0 0,-7 8-178 0 0,2 17 1 0 0,-10 8-1 0 0,-5 21 1 0 0,-3 8-80-16 0,-3 7 1 16 0,-4 13 0 0 0,0-5 0 0 0,1 2 39-58 0,2-2 1 58 0,-3 6 0 0 0,0-13-1 0 0,3-2-103 0 0,5-5 1 0 0,-1-4-1 0 0,2-4 1 0 0,0-4-77 0 0,0-4 1 0 0,3-9 77 0 0,3-3 0 0 0,3-10 0 0 0,-3-7 0 0 0,5-6 68 0 0,5-8 1 0 0,-3-1 0 0 0,5-1 0 0 0,-1-1 1 0 0,5-3 1 0 0,-3-7 0 0 0,2 2 0 0 0,2-2 2 0 0,2-3 0 0 0,-1-1 0 0 0,-1 1 0 0 0,-4 2 24 0 0,-1-3 1 0 0,3 3 0 0 0,-3 3 0 0 0,0 6-25 0 0,-1 2 0 0 0,0 8 49 0 0,-6 0 0 0 0,0 13 0 0 0,-2 8 0 0 0,-3 10 13 0 0,-5 9 0 0 0,1 4 0 0 0,-1 9 0 0 0,-2 2-27 0 0,-1 2 1 0 0,-2 4 0 0 0,-2-1 0 0 0,-2 2-81 0 0,-1 1 1 0 0,-1 3 0 0 0,6-9-1 0 0,0-2-24 0 0,0-2 0 0 0,5-9 1 0 0,0-2 27 0 0,-2-4 0 0 0,5-11 0 0 0,2-6 28 0 0,3-8 1 0 0,4-12-1 0 0,1-6 1 0 0,4-2 21 0 0,2-3 1 0 0,-1-4 0 0 0,4-3 0 0 0,-4 1 17 0 0,-1 0 0 0 0,3 0 0 0 0,-5 3 1 0 0,0-1-26 0 0,2 1 0 0 0,-5 3 1 0 0,3 4-1 0 0,-4 4-58 0 0,-1 1 1 0 0,0 2 76 0 0,0 4 0 0 0,-1 8 30 0 0,-4 3 1 0 0,1 10-1 0 0,-6 7 1 0 0,-2 6 1 0 0,-1 8 1 0 0,-2 13-1 0 0,-2 4 1 0 0,-2 5-41 0 0,-1 6 0 0 0,-2-4 0 0 0,3 3 0 0 0,-1-4-85 0 0,2-4 1 0 0,-4 1 0 0 0,1-14 33 0 0,3-3 0 0 0,2-17 0 0 0,6-7-24 0 0,5-12 0 0 0,4-13 1 0 0,2-7-1 0 0,4-5 9 0 0,5-4 1 0 0,-1-6-1 0 0,1 3 1 0 0,2 0 87 0 0,1 4 1 0 0,-2 4 0 0 0,-3 4 0 0 0,0 2-59 0 0,1-2 0 0 0,-6 0 0 0 0,2 2 0 0 0,-3 4-97 0 0,-2 4 0 0 0,0 2 49 0 0,0 0 0 0 0,-2 8 47 0 0,-3 7 0 0 0,-3 12 1 0 0,-7 8-1 0 0,-1-1 6 0 0,1-2 0 0 0,0 3 0 0 0,0 0 0 0 0,0-1-2 0 0,-1-2 1 0 0,1-4-1 0 0,2-1 1 0 0,1-3 11 0 0,2-3 1 0 0,5 5-1 0 0,-6-6 1 0 0,1-4-7 0 0,2-4 1 0 0,-1-6 0 0 0,6-7-1 0 0,-2-5-16 0 0,2-4 0 0 0,1-9 0 0 0,2-3 1 0 0,0-2-49 0 0,0-3 0 0 0,0 5 0 0 0,0 1 0 0 0,0 6 14 0 0,0 4 1 0 0,-7 6 0 0 0,-3 10 63 0 0,-3 5 0 0 0,-3 10 0 0 0,-1 7 0 0 0,-1 6-35 0 0,-2 8 0 0 0,-1 1 1 0 0,4 2-1 0 0,0-2 39 0 0,2 0 0 0 0,-7 5 0 0 0,10-9 0 0 0,1 3-20 0 0,-3-1 0 0 0,1-6 0 0 0,-1 1 1 0 0,2-3-113 0 0,2-2 1 0 0,5-7 33 0 0,-5-2 0 0 0,7-6 0 0 0,-2-7 32 0 0,3-8 0 0 0,2-1 0 0 0,0-6 0 0 0,0 0 38 0 0,0-3 0 0 0,0 1 0 0 0,2 1 1 0 0,1 1 104 0 0,2 3 0 0 0,0-4 0 0 0,-3 1 88 0 0,3 3 0 0 0,-4-8-129 0 0,5 7 0 0 0,-3-6 0 0 0,0 1 0 0 0,2 5 26 0 0,-1 3 1 0 0,2-3-1 0 0,0-1 1 0 0,-3 3 66 0 0,-1 1 1 0 0,-1-3 128 0 0,4-1-187 0 0,-3 1 0 0 0,5 13 0 0 0,-7 7 0 0 0,0 9-43 0 0,0 4 0 0 0,-5 2 0 0 0,0 1 1 0 0,1-1-55 0 0,3 0 1 0 0,-1 0 0 0 0,-1 0-86 0 0,-3 1 0 0 0,1-1-6 0 0,5 0-12 0 0,0 0 1 0 0,0-8-1 0 0,2-7 134 0 0,3-8 0 0 0,4-6 1 0 0,4-3-1 0 0,-1-3 15 0 0,-2-5 0 0 0,0-2 1 0 0,5 0-1 0 0,1 3 42 0 0,-1 2 1 0 0,-2-3 0 0 0,-1 4-1 0 0,-3 3 84 0 0,-3 1 0 0 0,6 8-66 0 0,-2 4 0 0 0,-3 5 1 0 0,-2 5-1 0 0,-3 5-9 0 0,-2 4 1 0 0,-2 8 0 0 0,-1 3-1 0 0,-2 4-89 0 0,1 1 0 0 0,-2-1 0 0 0,1-2 1 0 0,-1-1 94 0 0,0 1 1 0 0,4-5-1 0 0,-5-2 15 0 0,1-3-57 0 0,4-2 0 0 0,-5-8 0 0 0,7-7 0 0 0,0-9-2 0 0,0-4 0 0 0,5-9 1 0 0,2-5-1 0 0,1-5 0 0 0,4-4 1 0 0,0-1 0 0 0,0 3 0 0 0,-2-1-7 0 0,2 1 1 0 0,0 3-1 0 0,-1 6 1 0 0,-2 3 3 0 0,-2 0 1 0 0,-2 10-1 0 0,-4-1 33 0 0,4 4 0 0 0,-3 6 0 0 0,2 8-32 0 0,-8 5 1 0 0,1 5 0 0 0,-7 4-1 0 0,-2 3-86 0 0,-2 2 0 0 0,-1-1 0 0 0,0 4 0 0 0,0-3 40 0 0,-1-2 0 0 0,3 3 0 0 0,1-4 0 0 0,2-1-160 0 0,-2 2 1 0 0,-1-7-1 0 0,-3 2 1 0 0,3-5-9 0 0,3 0 0 0 0,1-6 136 0 0,4-1 0 0 0,-1-5 1 0 0,-5-5-1 0 0,6-7 3 0 0,4-6 1 0 0,2-6-1 0 0,3-6 1 0 0,1-1 89 0 0,-2 1 0 0 0,1-5 1 0 0,-1-1-1 0 0,2 2 33 0 0,-2 2 1 0 0,-1 3-1 0 0,-2 2 1 0 0,-2 4-92 0 0,-3 1 1 0 0,-3 2-1 0 0,-7 6 71 0 0,-1 4 1 0 0,1 3 0 0 0,0 9-61 0 0,0 3 0 0 0,-5 3 1 0 0,-1 8-1 0 0,3 0 0 0 0,1 5 1 0 0,-3-3-1 0 0,-1 8 1 0 0,3-1-20 0 0,1-1 0 0 0,-4 3 0 0 0,1-5 0 0 0,2 0-49 0 0,1 0 0 0 0,2-2 48 0 0,-1-5 1 0 0,3-8-1 0 0,3-7 87 0 0,5-9 0 0 0,5-11 0 0 0,3-5 0 0 0,4-4-24 0 0,1-1 0 0 0,1-6 0 0 0,2 1 0 0 0,-2 3-45 0 0,-2 4 1 0 0,-1 1 0 0 0,-2 5 0 0 0,1 1-18 0 0,-2-1 1 0 0,-1 6 19 0 0,-2 6 0 0 0,-2 7 1 0 0,-3-2 59 0 0,-5 3 1 0 0,2 2-1 0 0,-3 2 1 0 0,1 3-93 0 0,2 5 0 0 0,-11 3 0 0 0,4 3 1 0 0,-2 1-3 0 0,0 3 0 0 0,-3 5 0 0 0,-2 11 0 0 0,-2 4 12 0 0,-3 4 1 0 0,4 0 0 0 0,-3 0-1 0 0,1-2 51 0 0,1 1 0 0 0,1-3 0 0 0,4-11-158 0 0,-1-4 0 0 0,1-13 0 0 0,9-15 127 0 0,5-11 1 0 0,3-11 0 0 0,4-2 0 0 0,3-5 14 0 0,5-4 1 0 0,4-4-1 0 0,1 4 1 0 0,-1 2-39 0 0,-4 2 1 0 0,3 2 0 0 0,-4-1-1 0 0,1 3 163 0 0,0 2 1 0 0,-7-1-1 0 0,4 5-163 0 0,0-1 0 0 0,-6 4 34 0 0,5-1 1 0 0,-6 10 0 0 0,-4 6 0 0 0,-3 8 59 0 0,-1 6 0 0 0,-2 10 1 0 0,-7 7-1 0 0,-3 7-78 0 0,-6 6 1 0 0,-2 11 0 0 0,-5 7 0 0 0,0 4-19 66 0,-3 4 0-66 0,-4 12 0 0 0,1 1 0 0 0,-2 6-20 390 0,-1 2 0-390 0,-4 1 0 0 0,9-13 0 0 0,2-11 56 421 0,3-8 0-421 0,-2-9 0 0 0,10-20-66 519 0,1-7 0-519 0,1-8 0 0 0,8-19 1 0 0,4-6-161 591 0,5-6 1-591 0,3-10 0 0 0,2 1-1 0 0,0-8 140 529 0,0-3 0-529 0,0 1 0 0 0,0-5 0 0 0,2 4 40 424 0,3 2 0-424 0,-3-2 0 0 0,4 7 1 0 0,-1 4 66 382 0,1-1 1-382 0,4 2 109 338 0,-5 1 0-338 0,0 13 1 0 0,-5 13-1 0 0,0 10-44 229 0,0 9 0-229 0,-7 9 1 0 0,-3 11-1 0 0,-4 5-44 122 0,-1 9 0-122 0,-5 9 0 0 0,-2 7 1 0 0,0 4-239 147 0,0 5 1-147 0,9-30 0 0 0,1 2-1 0 0,1 1 1 0 0,1 1 0 0 0,1 2 0 0 0,0 0 83 332 0,0 0 0-332 0,1 0 1 0 0,-1 4-1 0 0,-1 1 1 0 0,1-5-1 0 0,0 0 1 0 0,0-2-1 0 0,1 0 155 327 0,-2 0 0-327 0,1 0 1 0 0,2 0-1 0 0,1-1 0 0 0,-4 30 1 0 0,-1-10-108 493 0,3-9 1-493 0,-4 1 0 0 0,5-23-1 0 0,1-4-12 545 0,-1-8 1-545 0,4-12-1 0 0,8-13-58 448 0,5-6 0-448 0,3-7 0 0 0,4-11 0 0 0,2-2 29 356 0,1-1 0-356 0,2-8 0 0 0,-3 5 0 0 0,1 0 69 253 0,-2-2 1-253 0,4 2-1 0 0,-1 0 1 0 0,-3 3 95 115 0,-1 2 0-115 0,-2 4-62 15 0,1 8 1-15 0,-3 5 0 0 0,-3 10-1 0 0,-5 6 184 0 0,-3 8 0 0 0,-2 5 0 0 0,0 8 0 0 0,0 2-147 0 0,0 1 0 0 0,0 6 1 0 0,-2-4-1 0 0,-1 2-62 0 0,-2 3 0 0 0,-5 2 0 0 0,3 0 0 0 0,0-2-10 0 0,0-1 1 0 0,-3-3 0 0 0,5 3 0 0 0,2-6 28 0 0,1-2 0 0 0,2-3 0 0 0,0-1 0 0 0,2-4-5 0 0,3-5 1 0 0,3-10 0 0 0,8-5 0 0 0,-1-3-65 0 0,0-2 1 0 0,7-8 0 0 0,3-6 0 0 0,4-6 9 0 0,1-4 1 0 0,1-1-1 0 0,-1-7 1 0 0,1 0 43 0 0,-1 1 0 0 0,6-2 1 0 0,-1 7-1 0 0,-1-1 2 0 0,-2 2 1 0 0,-5 3 0 0 0,-3 8 0 0 0,-6 4 318 0 0,1 5 0 0 0,-7 7 1 0 0,-7 6-249 0 0,-4 7 0 0 0,-1 9 0 0 0,0-2 0 0 0,0 2-58 0 0,0 3 0 0 0,-5 1 0 0 0,-1 5 1 0 0,-3 0-17 0 0,-3 3 0 0 0,4 6 0 0 0,-2-1 1 0 0,0 1 13 0 0,1-2 1 0 0,-4 4 0 0 0,4-5-1 0 0,1 0 111 0 0,3-3 1 0 0,-2-1-1 0 0,2-3 1 0 0,1-5-42 0 0,3-3 1 0 0,1-9 0 0 0,1-7-32 0 0,4-1 0 0 0,9-8 1 0 0,6-10-1 0 0,1-4-137 0 0,0-5 0 0 0,1 1 0 0 0,5-6 0 0 0,-1-2 72 0 0,1-2 1 0 0,2-1-1 0 0,1-1 1 0 0,0 1-9 0 0,1 0 1 0 0,-2 1 0 0 0,-2 2 0 0 0,-4 3 50 0 0,-1 2 1 0 0,-3 2-1 0 0,-7 6 41 0 0,-2 4 0 0 0,-7 5 0 0 0,2 10-48 0 0,-3 5 1 0 0,-9 6-1 0 0,-3 4 1 0 0,-4 5 0 0 0,-1 4 0 0 0,-5 1 0 0 0,-2 3 0 0 0,0 0-17 0 0,0 3 1 0 0,0 4-1 0 0,4-2 1 0 0,-3-1 40 0 0,3 0 1 0 0,-4 3 0 0 0,1-4 0 0 0,5-2 50 0 0,4-2 1 0 0,-2-9 0 0 0,6-2 0 0 0,-1-4-8 0 0,4-2 0 0 0,5-7-96 0 0,5-3 1 0 0,4-15 0 0 0,8-7 0 0 0,1-5-117 0 0,3-5 1 0 0,6-1 0 0 0,-2-5 0 0 0,4 0 121 0 0,1-3 1 0 0,0-4 0 0 0,1 4 0 0 0,-1 2 39 0 0,1 2 1 0 0,-3-2 0 0 0,-1 1 0 0 0,-1 2 108 0 0,1 3 0 0 0,-5-3-54 0 0,-2 11 1 0 0,-10 8 0 0 0,-5 12-91 0 0,-3 8 0 0 0,-2 11 0 0 0,-2 3 0 0 0,-3 0-1 0 0,-5 0 1 0 0,-3 5-1 0 0,-3-2 1 0 0,1 4-6 0 0,0 1 1 0 0,0 1 0 0 0,-1-1-1 0 0,1 1 7 0 0,0-1 1 0 0,-5-1-1 0 0,0-2 1 0 0,1-2 5 0 0,2 2 0 0 0,7-5 0 0 0,1 0 0 0 0,1-3-13 0 0,0-4-53 0 0,4 4 0 0 0,-1-25 0 0 0,12 0 0 0 0,6-11 17 0 0,6-9 0 0 0,6-2 1 0 0,-3-4-1 0 0,0-2 52 0 0,0-2 0 0 0,4 1 0 0 0,-4 3 0 0 0,-1 0 22 0 0,1 1 0 0 0,4-2 0 0 0,-6 7 0 0 0,-1-3-10 0 0,-2-1 0 0 0,-4 6 1 0 0,-1 4 49 0 0,-2 3-61 0 0,-7 2 0 0 0,4 8 1 0 0,-9 7-1 0 0,-3 10-10 0 0,-5 9 0 0 0,2 0 1 0 0,-4 6-1 0 0,-3 2 58 0 0,-4 2 0 0 0,-3 1 1 0 0,4 0-1 0 0,-3-1-17 0 0,3-3 0 0 0,-4 2 1 0 0,0-2-1 0 0,0 1-36 0 0,0-2 0 0 0,-3 2 0 0 0,3-5 0 0 0,0-2-101 0 0,0-3 0 0 0,1 0 57 0 0,6-12 1 0 0,7-3-1 0 0,3-11 1 0 0,5-8 22 0 0,5-5 0 0 0,3-3 1 0 0,7-5-1 0 0,1-1-2 0 0,-1 1 0 0 0,0 1 0 0 0,0 2 0 0 0,0 4 21 0 0,1 1 1 0 0,-3-4-1 0 0,-1 6 1 0 0,-4 1-8 0 0,-1 2-4 0 0,-2 2 0 0 0,-11 8 0 0 0,-5 7 1 0 0,-4 9-5 0 0,-5 4 0 0 0,1 9 0 0 0,-6 4 0 0 0,0 2 82 0 0,1 3 1 0 0,-3-1 0 0 0,5 2 0 0 0,0 0 29 0 0,0-1 0 0 0,0 6 0 0 0,5-10 0 0 0,0-2-9 0 0,4-1 1 0 0,1-4-17 0 0,-3-4 1 0 0,6-10-213 0 0,4-6 1 0 0,4-6 0 0 0,1-11 0 0 0,1-2 110 0 0,4-1 0 0 0,4-7 0 0 0,4 1 0 0 0,-1-2 38 0 0,-2-3 1 0 0,0 1-1 0 0,6 0 1 0 0,-1 1 39 0 0,0 3 0 0 0,0-2 0 0 0,-1 4 0 0 0,-2 0 184 0 0,-2 4 0 0 0,-7 3-115 0 0,2 2 0 0 0,-3 8 0 0 0,-4 9 0 0 0,-3 11-59 0 0,-5 11 1 0 0,-4 5 0 0 0,-2 1 0 0 0,-3 2-73 0 0,-1 4 0 0 0,-1-4 1 0 0,4 3-1 0 0,-1-2-58 0 0,-2-3 1 0 0,-2-1 0 0 0,3-2-46 0 0,-1-2 1 0 0,0-6 0 0 0,4-1 40 0 0,1-6 1 0 0,7-7 0 0 0,3-12 0 0 0,3-6 28 0 0,2-6 1 0 0,0-8 0 0 0,0 2 0 0 0,2-2 9 0 0,3 1 1 0 0,-4-2 0 0 0,6 2 0 0 0,-2-1 30 0 0,0 2 0 0 0,0-2 1 0 0,-5 7-1 0 0,2 1 39 0 0,3 2 0 0 0,-3 2-15 0 0,3 0 147 0 0,-3 0 0 0 0,-9 18 0 0 0,-3 9 0 0 0,-2 8-33 0 0,2 7 0 0 0,-4 2 0 0 0,2 1 0 0 0,-3 1-52 0 0,0-1 1 0 0,-4 1-1 0 0,9-3 1 0 0,-2-1-19 0 0,2-1 0 0 0,-3-8-95 0 0,3 2 1 0 0,3-13-107 0 0,2-12 0 0 0,3-5 0 0 0,4-15 1 0 0,1-1 93 0 0,2 3 0 0 0,5-9 1 0 0,-3 3-1 0 0,2-2 31 0 0,2-2 1 0 0,-2-1 0 0 0,1 3-1 0 0,0 1 81 0 0,-1 0 0 0 0,4-1 1 0 0,-5 3-1 0 0,1 0 80 0 0,-4 3-57 0 0,3 7 1 0 0,-13 4 0 0 0,0 14 0 0 0,-8 10-65 0 0,-7 9 1 0 0,1 9 0 0 0,-5 8 0 0 0,1-1 4 0 0,-1 3 1 0 0,5-6 0 0 0,-1 3 0 0 0,3-4-22 0 0,2-6 0 0 0,0 2 0 0 0,1-7 1 0 0,2-3-268 0 0,2-5 0 0 0,7-7 39 0 0,-2-10 1 0 0,3-3 0 0 0,2-9 0 0 0,0-2 73 0 0,0-1 0 0 0,5-2 0 0 0,2 3 1 0 0,1-3 118 0 0,4-1 1 0 0,0 2 0 0 0,0-4 0 0 0,-2 0 64 0 0,2 1 0 0 0,1-3 0 0 0,3 5 1 0 0,-3 0-14 0 0,-3 0 1 0 0,2 2 0 0 0,-5 6-1 0 0,0 2 18 0 0,-1 2 0 0 0,-1 9-89 0 0,-5 1 0 0 0,-6 6 1 0 0,-3 11-1 0 0,-1 2-224 0 0,0 1 0 0 0,0 7 0 0 0,-5-3 0 0 0,-1 1-472 0 0,1 1 1 0 0,0-8 737 0 0,0 2 0 0 0,-7 4 0 0 0,-2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1"/>
    </inkml:context>
    <inkml:brush xml:id="br0">
      <inkml:brushProperty name="width" value="0.04286" units="cm"/>
      <inkml:brushProperty name="height" value="0.04286" units="cm"/>
    </inkml:brush>
  </inkml:definitions>
  <inkml:trace contextRef="#ctx0" brushRef="#br0">837 1947 8400,'15'-7'2530,"-1"3"-1889,-4-6 1,2 5 357,-7-5-793,0 7 206,-5-4 0,-2 5-165,-3-3 0,3 2 0,-4-6 27,-1 3 1,5-1-1,-4 3-352,-1-1 1,3-1-181,-6 1 0,0 3 0,-5-3 118,0 3 0,-1-3 1,1 0 98,0 2 0,0 1 1,0 2-1,-1 0 22,1 0 1,0 0 0,0 0 0,0 0 168,-1 0 1,1 0-1,0 0-127,0 0 0,0 0 1,-1 0-1,1 0-53,0 0 0,0 0 1,0 2-24,-1 3 1,1-4-1,0 4 1,1-1 69,4 1 1,-3-3-1,4 4 1,-1-1 66,0 0 0,2 2 1,-4-3-1,2 2-58,-2 3 1,3-1-1,-1 4 1,-2-2-62,-1 2 0,3 0 0,0 0 0,-1-2 63,3 2 1,-5 1-1,4 2 1,-1 1-114,0-1 1,0 2 0,-6 0-5,1-2 1,5 8 0,0-7-1,0 1 59,1-1 0,-4 1 0,3 2 0,-2 1-9,2-1 1,-4-2-1,6-2 1,-2 0 69,0 0 1,6-5 0,-3-1 0,2-1-38,0 1 1,0-4 0,5 5 156,0 2 1,0-4-1,0 2 1,-2 2 39,-3 2 0,4-4 1,-4 0-1,3 2-81,2 1 0,-2 3 1,-1-1-1,-2 0-104,1 0 0,3 0 0,1 1 114,0-1 1,0-5 0,0 0 39,0 2 1,1 1-1,3 3 53,1-1 0,7 0 0,-4 0-46,1 0 1,2 1 0,-4-1 0,2 0-17,2 0 1,3 0 0,0 1 0,-3-1-98,-1 0 0,1 0 0,4 0 0,0 1-18,0-1 1,0-2 0,2-1 0,2-2 6,1 2 0,0 0 0,-4 0 0,-1-2-224,0 2 0,5 0 0,1-1 1,-3 0 196,-1 0 1,-2-2-1,1-1 1,-1-1 116,0-4 0,0-1 0,0-2-63,1 0 0,-1 0-62,0 0 0,-2 2 0,-1 1 282,-2 2-186,-6 0 1,3-3-95,-7 3 1,-7 2 27,-3 3 1,1-2 0,-1-4-98,-2 1 1,-1 5 0,-2-3 3,-1 1 1,1-3 0,0 4 0,1-1-38,4 1 0,-7-4 0,6 5 1,-1 0 16,-2-2 1,1 6 0,-2-4-1,-1 2 19,1-2 0,0 4 1,1-4-1,3 3 61,0 2 0,3 1 0,-4-1-47,2 0 1,0 7-29,-5 3 1,6 2-1,2-1 1,2-6 42,0-3 0,0 3 1,5 2-1,0 0 48,0 0 1,0 3-1,2-4 1,1-1 169,2 2 1,7-3 0,-2 6 0,4 0-28,1-1 0,0 5 0,2-4 0,2 4-50,1 1 0,0 0 0,-4 1 0,-1-2 36,0-4 0,0 2 0,0-5 0,1-2-53,-1-3 1,5 5-1,0-10 1,-1-2-151,-2-2 1,5 3 0,1-6 0,3-2 7,-1-1 0,-1-2 1,3 0-1,-2 0 43,2 0 1,-3 0 0,-1 0 0,1 0-35,0 0 1,-1 0-1,4 0 1,-3 0 4,-2 0 0,10-2 0,-1-3 0,1-3 31,0-1 0,3-9 0,2 1 0,2-4 3,4-1 1,-3-5-1,-1 2 1,-5-4 163,0-1 1,4-4 0,-2 0 0,-4 4 51,-5 1 0,0 4 1,-7 8-1,-1 0-213,-2 2 0,-2-4 0,0 11 0,-1-2-92,-4 0 0,2 4-51,-7-4-689,0 7 847,-5-4 0,-5 14-55,0 3 1,0 4-1,5 1 67,0 0 1,0-5 0,0 0 0,0 2 8,0 2 0,0 3 0,0 1 0,0 2-69,0-1 1,0-2 0,0 0 0,0 1 7,0 3 1,0-1 0,0-5-1,0 0 15,0 1 0,1 4 1,4 0-1,4-1-6,-1-2 0,6-2 0,-4 2 0,3 1 17,3 2 0,-1 1 1,0-4-1,0 1-28,0 3 0,2 4 0,2-5 0,1 0 28,-1 2 1,3-5 0,-2 5 0,0-1 30,2-1 1,-3 0 0,5-3 0,-3 0-18,-2-2 1,5 7-1,-1-10 1,3 0-65,-1 1 0,-5-1 0,6 0 0,-1-4 7,-1-1 0,4-2 0,-2-5 0,1 0 77,-2 0 0,2-5 0,-5-2 0,0-3-42,0-7 1,5 2 0,-2-7 0,2 2-5,-1 0 0,1-7 0,-5 1 1,1-3 7,4-1 1,0 0-1,1-1 1,-5 1 47,-1-1 1,3-4-1,-3-2 1,0-2 10,0-3 0,-1-2 0,-4-2 0,1 0-51,2 1 0,1-6 0,-6 0 1,0 2 20,0 2 0,1 3 1,-1 2-1,-2 5-100,-3 5 0,4 0 0,-6 11 50,1 3 0,3 1 0,-6 3 1,1 3-14,0 0 0,-2 1 0,-3-3-387,3 3 372,-4-4 353,6 12-111,-7-4 0,0 12 0,-2 5-203,-3 2 1,4 2 0,-4 0 0,3 1-9,2-1 1,0 5 0,0 0 0,0-1 24,0-2 1,0 3 0,0 2-1,0 0-9,0 0 0,0 3 0,0-3 0,2 2 73,3 3 0,1-3 0,6-1 1,-2-1 18,2-3 1,7 5 0,3-1 0,0 3-41,0-1 1,3-1-1,-3 3 1,2-4-23,3-1 1,1 4-1,3-6 1,-2-2-22,-4-1 1,4-1-1,-4-1 1,2-2 77,-2-3 0,4 4 1,-4-4-1,2 4-23,-1 1 1,6 0-1,-5 2 1,-2 1-43,-1 3 1,1 4 0,-3-5-1,0-1 53,0-2 0,4-4 0,-5-1 0,1-3-26,0-3 1,5 5 0,-3-6-1,1-2 4,1-1 0,-1-2 0,6 0 0,-1 0-57,0 0 1,1-5 0,-1-2 0,1-2-5,-1-2 1,-1-3-1,-2-1 1,-2 0 1,2-1 0,2-4 0,1-2 0,-1 0 28,-4 0 0,4-3 0,-4 1 0,4-1 92,2-2 1,-3-10 0,-1 6 0,-3-1-22,-2 0 1,3-5 0,-3-4 0,-1-1-90,-5 2 1,6-3 0,-8 6 0,-1 0 33,1 0 1,6-2 0,-8 5 0,0 2-234,1-2 1,1-5 0,1 2 0,-1 0 91,-4 0 0,2-9 0,-6 4 0,1 0 29,0-2 1,3 2 0,-5-1 0,-2 6 66,-1 5 0,-4 0 0,-1 10 0,-4 2-42,-1 3 1,-4 0 14,-8 12 1,3 0 0,-3 5 56,3 0 1,1 0-1,1 0 102,0 0 0,7 2 0,1 1 898,0 2-620,5 0 1,-3 0-301,10 0 1,-1 5 0,6-5-57,2-1 0,1 3 0,2-2 0,1 0-121,-1 1 1,0-4 0,2 3-1,2-3 39,1-2 1,5 0 0,-3 0 0,2 0 80,3 0 1,2 0-1,1 0 1,0 0-72,1 0 1,-1 0-1,-1 0 1,-2-2-7,-2-3 0,4-5 1,3-10-1,-3-6 37,0-2 0,-1 1 0,3-2 1,-1-3 172,1 0 0,-1 0 1,-1 1-1,-2 1-88,-2-1 1,-3 1-1,2 0 1,-6-1-97,1 1 0,-1-2 0,-4-4 0,-2-4-34,-2-4 1,-2-9 0,4-2-1,-3-5 1,-3 0 0,1-5 0,-3 3 1,1 4-94,-2 4 0,-3 4 1,-5 2-1,-4 3 67,1 4 1,-11-6-1,4 13 1,-2-1-72,0 4 0,-3 2 1,-2 8-1,0-1 68,0 0 0,-3 1 0,3 4 1,-2-1 37,-3-2 1,-1-1 0,-3 6-1,-1 0-6,-3 0 1,2 1 0,-4 2-1,2 2-17,-1-2 1,1 6 0,3-1 0,0 2 11,1 0 0,-6-5 0,10 5 0,2 1 53,1 2 1,-1 2 0,4 0 135,3 0 1,8 2-1,3 2 1,2 2 224,0 3 0,0-4 27,5 5 1,1-7-359,4 2 1,-1-1-1,6-1-95,2 2 0,1 0 0,3-5 68,-1 0 0,0 0 1,0 0-1,0 0-4,1 0 1,-6-5 0,0-2 36,2-1 0,-1-7 0,1-5 0,-3-1 74,-2-1 0,-2-1 1,-5-8-1,0 1-13,0-1 1,-7-4 0,-5-1 0,-5 3-74,-3 1 0,-12 3 1,0 2-1,-6 1 37,-4-1 0,-7 4 0,-5-3 1,-2 1-100,-1 1 0,-11-3 1,6 7-1,-4 2 18,-2 1 1,-3 8-1,4 6 1,-2 6-144,-4 7 1,2 6 0,2 4-1,6 5 79,4 4 1,-2 6 0,9 1-1,3-2-43,7-2 1,-4-2 0,14 1 0,-2-3 196,2-2 0,0 2 0,10-2 0,0 1 199,0-2 0,-3 9 0,4-2 0,3 3-203,1 3 0,3 4 0,3-2 0,2 4-80,2 2 0,-3-4 0,5-5 0,2-8 0,1-5 0,4-6 0,3-8 0,-2-5 0,7-10 0,-6-3 0,2-7 0,0 0 0,-1-1 0,5-4 0,-5-2 0,-2 0 0,-1 0 0,-2-3 0,0 3 0,0-2 0,0-3 0,-7 0 0,-3 0 0,-4 2 0,-1-2 0,-2 0 0,-3 0 0,-4 3 0,1 2 0,-11-3 0,2 4 0,-5 5 0,-6 4 0,0 0 0,-5 7 0,1 3 0,1 6 0,-8 4 0,9 7 0,-1 0 0,4 1 0,-6-1 0,6 0 0,2 0 0,1 0 0,0 6 0,5 1 0,4 0 0,1 0 0,-6 5 0,8-2 0,1 4 0,3 1 0,-1-1 0,7-2 0,3-2 0,1 2 0,1 0 0,0 0 0,4-1 0,1 1 0,2 1 0,5 3 0,0-2 0,0-4 0,7 0 0,3-6 0,3-4 0,3-1 0,-1 1 0,0-10 0,0 0 0,-1-7 0,-4-3 0,-5-5 0,-3-5 0,-4-4 0,-1-3 0,-2-1 0,-7-3 0,2-4 0,-4-1 0,-1 1 0,-2 1 0,-3 2 0,-6 4 0,-2 1 0,-4 3 0,-6 7 0,-7 4 0,-9 1 0,-17 9 0,-7 8 0,-3 5 0,-2 5 0,-6-3 0,6 3 0,7-4 0,5-6 0,7-3 0,6-7 0,6 0 0,4 0 0,1 5 0,12 1 0,1 1 0,2 0 0,3 10 0,4-2 0,4 4 0,5 3 0,0-4 0,1 7 0,2 1 0,2-3 0,0 5 0,4-7 0,0 1 0,0 0 0,-3 4 0,3-4 0,-1 0 0,-4 0 0,0-2 0,1-3 0,0 1 0,0 3 0,4-1 0,0-7 0,2-1-874,0-2 0,2-6 0,8-1-605,5-6 0,10-7 0,5-11 0,4-6-5015,2-6 6494,-1-6 0,0 0 0,1 2 0</inkml:trace>
  <inkml:trace contextRef="#ctx0" brushRef="#br0" timeOffset="1">2814 137 8290,'0'-15'479,"0"0"0,0-1 2,0 1 1,2 0 0,1 0 392,2 0 1,0 4 460,-5 1-26,0 7-318,0-4-344,0 7 0,0 2-344,0 3 1,0-2 0,0 7-137,0 2 0,0 2 0,0 1 0,0 0 32,0 0 1,0 1 0,0-1-1,0 0-38,0 0 1,-2 5 0,-1 1 0,-2-1 24,2 2 0,1-5 1,2 5-1,0 0-53,0 3 1,0 2-1,0 0 1,0-1 53,0 1 1,-5 5-1,0 2 1,1-1-6,3 6 1,1 2 0,0 1 0,0-3-64,0-2 0,0 4 0,0-4 0,0-2 46,0-3 0,0 0 0,0-11 0,0-3 163,0-1-371,0-2-580,0-6 0,0-4 1,0-10 186,0-5 1,0-4 0,0-1 0,0 0-1123,0 0 0,0-1 0,0 1 1558,0 0 0,0 6 0,0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3"/>
    </inkml:context>
    <inkml:brush xml:id="br0">
      <inkml:brushProperty name="width" value="0.04286" units="cm"/>
      <inkml:brushProperty name="height" value="0.04286" units="cm"/>
    </inkml:brush>
  </inkml:definitions>
  <inkml:trace contextRef="#ctx0" brushRef="#br0">700 16 7994,'10'0'362,"0"0"499,2 0 1,-4 0 1334,3 0-430,-1-7-281,5 6-251,-7-6-775,-1 7 1,-14 0-1,-3 1-159,-3 5 1,-3-3 0,0 5-1,-3 1-102,-1-1 0,-7 2 1,3 4-1,-1-2-231,-1-2 0,1 0 1,-5 5-1,-1 0-167,1 1 1,-1 2 0,1 1-1,0-2 34,-1 1 1,6 1-1,-1-2 1,1 1-94,1 3 0,-3-1 0,7-5 0,0 0 266,-2 0 1,5 4 0,-3 0-1,3-4 132,2-2 0,1 4 0,2-8 0,2 1 245,-2 0 1,4-5 291,-2 5 444,0-6-964,1 2 0,2-7 1,9-3-1,1-2-548,2-3 0,6 4 0,-6-5 0,0 0-3125,2 1 1,-4 1 3516,7 3 0,0 3 0,5-5 0</inkml:trace>
  <inkml:trace contextRef="#ctx0" brushRef="#br0" timeOffset="1">61 548 8039,'0'-10'2058,"0"0"-1022,0 7 525,0-4 340,0 7-215,0 0 0,7 1-770,3 5 1,4-5 0,1 4-507,0-3 0,0 3 0,0 2 0,2 0-94,4-1 0,-5 1 0,6-4 0,0 3 24,4-3 0,2 0 1,3 1-1,-2 1 76,-4-2 0,9-1 1,-4-2-1,2 0 71,0 0 0,2 0 1,-2 0-1,-3 0-469,0 0 1,-7 0 0,0 0 0,-2 0-19,0 0 0,0 7 0,-4 3 0,-1 3 0,-2-3 0,-1-1-578,-2-2 1,-6-1-4446,1-1 2780,3-3 1,-6 3 0,1-10-2842,-6-5 5084,1 3 0,-11-6 0,4 4 0</inkml:trace>
  <inkml:trace contextRef="#ctx0" brushRef="#br0" timeOffset="2">791 16 8269,'-10'0'2027,"0"0"0,5 0 1033,-5 0-1594,6 0-445,-3 0 1,9 0-1,3 0 1,7 2-91,7 3 0,-1-4 0,6 6 0,0-2-421,-1 0 1,3 7 0,4-3-1,0 1-206,1 0 0,4 0 1,2 5-1,-1-1-116,-4-4 0,7 7 0,-9-4 1,2 2-189,0 4 0,4 0 0,-1-4 0,-1 0 0,-2 0 0,4 0 0,-1 1 0,-1-1 0,-2 0 0,-3-5 0,-2-1 0,-3-1 0,-2 1 0,-2-6 0,-5 4 0,0-1 0,-5-4-841,0 3-1247,-6-3 0,-4-4 1,-10-1-7,-4-2 1,-1-5-1,0 5 1,-2-1 2093,-3 0 0,-4 4 0,-6-5 0</inkml:trace>
  <inkml:trace contextRef="#ctx0" brushRef="#br0" timeOffset="3">1536 472 8007,'15'-7'0,"1"6"0,-1-6 1205,0 0 1,0 4 2847,0-7-3631,-6 6 1,-9-2 0,-10 6-1,-4 1 561,-1 4 0,-2-1 0,-3 6 0,-7 2-511,-7 1 0,-5 9 1,-6 3-1,-1 2 29,0-1 0,-6 8 0,-6-4 0,-4 4-368,-4 3 0,-8-5 1,4 5-1,5-1 31,-1-1 0,3-4 1,7-8-1,7-1-144,7-3 0,5-4 0,7-3 0,1-4 919,4-1 0,3 3 598,6-5-1537,1 7 0,7-10 0,3 5 0,10-9-25,5-3 0,3-2 0,3-5 0,-1 2-2433,0-2 0,0-1 1,0-2-1,1-1 2040,-1 1 1,0 0-1,0 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7"/>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8"/>
    </inkml:context>
    <inkml:brush xml:id="br0">
      <inkml:brushProperty name="width" value="0.04286" units="cm"/>
      <inkml:brushProperty name="height" value="0.04286" units="cm"/>
    </inkml:brush>
  </inkml:definitions>
  <inkml:trace contextRef="#ctx0" brushRef="#br0">31 16 8053,'0'10'2615,"0"0"-1594,-7 0 0,4-1 1148,-7-4-444,7-3 2001,-4-2-2507,7 0 1,7 0-1,3 0-513,3 0 1,2 0 0,1 0 0,-1 0-243,0 0 0,7-5 0,3 0 0,4-1-464,1 0 0,6 2 0,1-4 0,0 1 0,0 4 0,-1-4 0,-4 2 0,0 2 0,-1 1 0,1 2 0,-10 0 0,1 0 0,-4 0 0,1 2 0,-3 3 0,-9-2-3685,-2 7-1231,-5-6 1,-8 2 4654,-3-6 0,-3-6 1,-2-3-1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9"/>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1901 2251 8528,'10'2'4720,"0"3"-4072,-6-4-817,2 13 215,-6-12 0,2 4-255,3-6 1,4 0 256,6 0 1,-2-1 0,-1-3 0,-2-1 25,2 2 1,-4 1 0,3 2 0,0 0-78,3 0 0,3 0 0,1 0 27,3 0 0,-1-2 0,-5-1 1,0-2 41,1 2 0,-1 1 0,0 2 1,0 0 261,0 0 1,7 0-257,4 0 0,-4 0 0,-2 0 1,-3 0-16,-2 0 1,0 0 0,0 0 0,1 0-81,-1 0 0,5 0 0,0 0 1,1 0 28,1 0 1,-4 0-1,8 0 1,-1 0 159,-1 0 1,3 0 0,-7 0 0,0 0-92,2 0 0,-5 0 0,3 2 0,-3 1 19,-2 2 1,1 0 0,-1-5-324,0 0 0,0 0 0,0 0 0,2 0 78,4 0 1,-4 0-1,4 0 1,0 0 119,-1 0 0,5 0 0,-3 0 430,2 0 1,1 0-140,6 0 1,-8 2-1,-2 1-274,-4 2 1,-2 0-1,0-5 1,0 0-40,0 0 1,6 0 0,1 0 0,0 0 7,0 0 0,5 0 0,-2 0 0,2 0 122,-2 0 0,2 0 0,-6 0 0,-3 0 51,-1 0 0,-2 0 0,1 0 0,-1 0-29,0 0 1,-2 2 0,-1 1-128,-2 2 0,1 0 0,5-5 0,3 0-229,1 0 1,1 0-1,-5 0 1,5 0 294,4 0 1,2 0 0,0 0-1,-3 0 138,-2 0 0,3 0 0,-3 0 0,0 0-108,0 0 1,3 0 0,-4 0 0,-3 0-156,-1 0 1,-2 0 0,2 0 0,2 0-70,1 0 1,5 0 0,-3 0 0,0 0 59,0 0 0,5 0 1,-1 0-1,2 0 135,3 0 1,-2 0 0,-2 0 0,-4 0 254,-1 0 0,4 0 0,-6 0 0,-2 0-213,-1 0 0,-1 0 0,0 2 1,3 2-114,1 1 0,1 0 1,-6-5-1,0 0-58,0 0 0,5-2 0,2-1 0,0-2 242,0 1 0,5 2 0,-1 2 1,1 0 90,-2 0 1,2 0 0,-5 0-1,0 0-100,0 0 0,3 0 0,-3 0 0,0 0-117,0 0 0,4 0 0,-6 0 1,-2 0-74,-1 0 1,4 0-1,1 0 1,0 0 38,-1 0 1,1 0 0,-3 0 0,1-1 33,-1-4 1,-2 3 0,-2-3 0,0 3-17,0 2 0,1 0 1,-1 0-1,0 0 179,0 0 1,0 0-1,1 0-334,-1 0 1,0 0-1,0 0 1,0 0 44,1 0 0,1 0 1,1 0-1,2 0 150,-1 0 0,-2 0 1,0 0-1,1 0-51,3 0 0,-1 0 1,-5 0-1,0 0 184,1 0 1,-1 0 0,0 0-1,0 0-247,0 0 0,7 0 0,2 0-63,0 0 0,-2 0 0,-5 0 0,1 0 153,2 0 1,2 0 0,-3-1 0,3-3 11,2-1 0,-4 0 1,3 5-1,1 0 10,0 0 1,-6 0 0,4 0 0,0 0-28,4 0 1,-3 0-1,1 0 1,-2 0-4,-4 0 0,6-5 0,0 0 0,-1 2 25,-2 1 0,1 2 0,0 0 0,0 0-22,0 0 0,-2-2 0,-3-1 35,3-2 0,2 0 0,3 5 0,-4 0 30,-4 0 1,-2 0 0,0 0 0,0 0-85,0 0 1,1 0-1,0 0 1,3 0-44,1 0 0,1 0 1,-5 0-1,3 0 64,1 0 0,6 0 0,-6-2 0,0-1 48,2-2 0,-5-1 0,3 6 0,-3 0 66,-2 0 0,6-5 1,-1 0-1,-1 2-138,-3 1 0,1 2 1,2 0-84,1 0 0,1-5 0,-6 0 0,0 0 6,0-2 0,5 4 0,1-6 0,-3 1 88,-1 0 1,3 4 0,1-3 0,-3 2 206,-1 0 0,-2 0 0,1 5 30,-1 0 0,-5 0 1,0 0-322,2 0 0,1 0 0,3-1 22,-1-5 1,0 5 0,2-4 0,2 3 45,1 2 0,0 0 0,-5-2 0,0-1 60,1-2 0,-1 0 1,0 5-1,0 0-8,1 0 0,-1 0 0,2 0-52,3 0 0,2 0 1,3 0-1,-5 0-4,-3 0 0,4 0 0,-1 0 0,-1 0 45,-3 0 1,5 5-1,-1 0 1,-1-2 0,-3-1 1,0 3 0,-1 0-1,0-1 63,0-3 1,0-1 0,1 0-54,-1 0 1,0 0 0,0 0-177,0 0 1,1 0-1,-1 0 1,0 0 37,0 0 0,2 0 126,3 0 0,4-5 172,7 0 0,-1 0 0,-1 5-95,-4 0 1,-3 0 0,-7 0-49,0 0 1,1-5 0,-1 0 0,0 1-271,0 3 1,0 1-1,1 0 135,-1 0 1,0-2-1,0-1 1,0-2 188,1 1 1,-1 3-1,0-1 1,0-1 32,0-3 0,1 1 0,-1 5 0,0 0-77,0 0 0,1 0 1,-1 0-97,0 0 1,0 0 0,0 0 0,1 0-233,-1 0 1,0 0 0,0 0 0,0 0 229,1 0 0,4 0 1,0 0-1,-1 0 137,-2 0 0,-2 0 0,0 0 0,0 0-5,0 0 0,1 0 0,-1 0-8,0 0 0,0 5 0,0 1-250,1-3 0,-6-1 1,0-2-1,2 1-14,1 4 0,2-3 0,1 3 1,-1-3 196,0-2 0,0 0 0,1 0 121,-1 0 0,0 1 1,0 3-99,0 1 1,-5 0 0,1-5-149,0 0 1,-2 5-130,1 0 0,0 0 0,5-5-2,1 0 0,-1 0 409,0 0 0,0 0 0,0 0-57,1 0 0,-1 0 0,0 2-106,0 3 1,0-3 0,1 3 0,-1-4-36,0-1 0,-5 0 0,0 0 0,2 0-305,2 0 0,1 0 0,0 0 361,0 0 1,0 5 0,1 1-3,-1-3 1,0 4 0,-1-1 0,-3 1-106,0 0 0,-6-2 1,3-3-1,1 1-324,-1 2 1,2 0 311,5-5 1,1 0 124,-1 0 1,0 0 148,0 0-316,0 0-12,1 0 1,-1-5 26,0 0 1,0-2 37,0 2 0,1 4 1,-1-4 8,0 3 1,0-3 0,0 0-854,1 1 0,-1 3-3849,0 1 4758,-6 0 0,-3 0 0,-6 0 0</inkml:trace>
  <inkml:trace contextRef="#ctx0" brushRef="#br1" timeOffset="1">9808 1901 17500,'8'0'4276,"6"-7"0,-11 6-3847,7-4 0,-6 5 1,3 3-501,-1 2 0,-2 5 0,4-3 1,1 0 55,-1-1 1,-3 6 0,5-2-90,2 4 1,-3-1 0,1-1 0,2-2 108,1 2 1,-3 2 0,0 1 0,2 0-133,2 0 1,-1 1-1,-1-1 1,-2 0-112,2 0 1,1 0-845,3 1 319,-1-1 941,-7 0 0,-1-5-150,-7 0 0,-7 0 1,-3 4 294,-3-4 1,-4 4 0,-2-4-139,-1 3 1,0 1 0,3-2 0,-2-2-797,-1 2 0,0-1 1,4 1-1,1-2 172,0 2 1,0 2 0,0 1-119,-1 0 0,8 0-1010,3 1 142,3-1-574,2-7 0,5-3 1,2-12 1832,1-8 1,9 0 0,7-7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1"/>
    </inkml:context>
    <inkml:brush xml:id="br0">
      <inkml:brushProperty name="width" value="0.04286" units="cm"/>
      <inkml:brushProperty name="height" value="0.04286" units="cm"/>
    </inkml:brush>
  </inkml:definitions>
  <inkml:trace contextRef="#ctx0" brushRef="#br0">168 122 7598,'8'-7'-207,"-1"4"0,-5-6 1,1 1 742,2-1 0,2 4 1,-2-5-195,5-2 0,-3 4 0,0 0 0,-2-1 397,0 1 1,2 4 0,-4-2 1314,2-1-869,0 5-442,-5-5-162,0 7 1,0 2-445,0 3 0,-5 4 0,-2 6 0,1 0-76,-1 0 1,-3 0 0,3 1 0,-1-1-230,-4 0 1,3 2 0,-1 1 0,0 3 87,2-3 1,-6-1 0,4-2 0,-2 1 53,2-1 1,-4 5-1,6 0 1,-2-3 52,0-5 0,0 7 1,-4-4 154,4 2 1,-2 0 288,7-2-376,-7 0 164,10 0 229,-4-6 71,6-3-140,0-6-98,0 0-365,0 7-104,0-5 0,0 6 46,0-3-169,0-3 374,0 5-91,0-7 686,0 0 1,1 5-401,4 0 1,-1 2 0,6-2-38,2 5 1,1-2 0,4 3-1,3-1-24,6-2 1,3 6 0,1-4-1,0 3-858,1 3 0,-2-3 0,-2-1 1,-4-4-841,-1-1 1,-2 3 0,-4-3-4002,-1 1 5462,-7-4 0,-8-4 0,-8-9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2"/>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4365 4654 5742,'0'8'0,"0"-1"0,0-5 0,0 3 26,0-4 3,0 6-14,0-7 228,0 7-88,0-5 100,0 4-59,7-6 1,-6 2 94,4 3 20,-3-3 1,0 5 523,3-7-559,-4 0 0,8 0 1,-6-2 84,2-3 0,2 3-3,-2-3 0,-1 3 0,4 1-110,-1-4-528,-2 3 309,-5-5 1,0 6-82,0-5 353,0 5 0,-7-6-220,-3 7 0,-4 0 0,-1 0-71,0 0 0,0 5 1,0 0-21,-1-1 0,1-3 1,0-1-1,0 0 0,0 0 0,-1 0 1,1 0 106,0 0 1,0 0 0,-2 0-62,-3 0 1,3 0-1,-4 0 1,4 2-22,2 3 1,-2-3 0,-1 3-1,-2-4 19,1-1 1,2 5 0,2 1 0,0-3-121,-1-1 1,1-2 0,0 0 141,0 0 1,0 0 0,-1 0 0,1 0 70,0 0 0,5 0 1,0 0-1,-2 0-54,-2 0 1,-1 0-1,0 0 1,0 0-6,0 0 1,-6 1-1,1 3 1,0 2-142,-2 3 1,5-6-1,-5 4 1,2-2 10,-1 0 0,-1 2 1,4-4-1,-2 2 114,1-1 1,2-3 0,2-1 0,0 0 49,-1 0 1,1 2-1,0 2 1,0 1-55,0-2 1,-1-1-1,1-1 1,0 3-26,0 1 0,0 0 0,-2-5 1,-2 0-80,-1 0 1,0 0 0,3 0-1,-2 0 37,-1 0 0,-1 0 1,6 0-1,0 0 64,0 0 1,0 0-1,-1 0-24,1 0 1,0 0-1,0 0-9,0 0 1,-1 0-1,1 0 1,0 0-23,0 0 1,0 0 0,-1 0 0,1 0-11,0 0 0,0 0 0,0 0 0,-1 0 12,1 0 0,-5 0 0,0 0 1,1 0 13,2 0 0,2 0 1,0 0-1,0 0 14,-1 0 1,1 0-1,0 0 1,0-2 0,-1-3 0,1 3 1,-2-3-39,-3 4 1,-2-1-1,-3-1 1,5-2-13,3 1 1,1 2 0,1 2 0,0-1 24,0-4 0,0 3 1,-1-3-1,1 3-14,0 2 1,0 0-1,0 0 1,-1 0-9,1 0 1,-7 0-1,-1 0 2,-1 0 0,7-5 0,7 0 0,-2 2 20,-1 1 0,-3 0 0,1-1 0,2-4-1,2-1 0,-2 3 0,3-4 0,-4 2 13,-1 4 0,0 0 1,0-1-1,-1-1 22,1 2 0,-5 1 0,0 2 0,1 0-98,2 0 1,2 0 0,0 0-1,0 0 55,-1 0 1,1 0-1,0-1 1,0-3 4,0-1 0,-1 0 0,1 5-24,0 0 0,0-5 0,0 0 0,-1 1-34,1 3 1,-5 1 0,0 1 0,1 3-58,2 1 1,2 0 0,0-5 0,-1 0 70,1 0 0,0 0 1,0 0-1,0 0 63,-1 0 0,1 0 0,0 0 0,0-2-55,0-3 0,-1 4 0,1-5 27,0 5 1,0 1 0,0 0 0,-1 0-60,1 0 1,0 0 0,0-2 61,0-3 1,-1 3 0,1-4 20,0-1 0,0 3 0,0-4 12,-1 1 1,1-3 0,0 3 0,0 1-14,0-1 0,-1-3 0,1 5 1,0 0-6,0-2 0,1 3 0,2-4 0,2 1-33,-2 4 1,-1-4 0,-2 0 45,-1-1 0,3 3 0,1-4 0,2 1 47,-2-1 1,4 4-52,-2-5 1,-1 0 78,-4-5 1,7 0-1,1 1 1,2 2-55,0 2 0,-5 0 1,3-5-42,-1 0 0,2-1-20,-4 1 0,0 0 1,-3 0 0,3 0 1,1 5 0,6-1 0,-4 1 53,-1 2 1,4-6 0,-3 4 43,1-3 1,2-3-1,-4 1 1,1 0 4,4 0 1,-6 0 0,1-1-93,-1 1 0,-3 0 0,6 0 38,-3 0 0,4 1 1,-3 2-1,1 2-94,4-2 1,-4 4 0,2-2 79,1-2 0,-2-2 9,1-1 0,-6 5 7,6 0 0,-1 1 1,2-2 6,-1 0 1,-2 1 0,4-5-26,-2 0 0,0 5 1,3 0-1,-1-2 70,-2-2 1,-2-1 0,4 0 0,-2 0-54,1-1 1,-3 1-1,2 0 1,2 0-41,1 0 0,-4-1 32,-5 1 1,5 0 0,-1 1 0,2 3-85,0 1 1,-2 4-1,4-4 1,-2-2 75,1-1 1,1-1-1,-1 1 1,-1-1 37,2-2 0,0-3 0,-1 4 0,-1 0 21,2-1 0,1 1 0,0-2 1,-1-1-25,-2-3 0,0 1 0,3 5 0,-1 0-39,-2-1 1,0 1 0,3-2 0,-1-1 58,-3-3 0,1 0 0,5 2 0,-1-1-80,-4 1 0,3-3 0,-5 0 1,2 0-23,0 0 0,0 0 0,3 4 1,-1-3-11,-2 3 0,-2 1 1,4 2 69,-2 0 1,-2 1-1,4 2 1,-3 2 65,3-2 1,1 4 0,1-1-1,-3 1-12,-1-1 1,0 4 0,5-5-63,0-2 0,0-1 1,0-2-1,-2-1-29,-3 1 0,4 0 0,-4-2 0,1-1 14,-1-3 0,4 1 1,-5 3-1,5-1-6,1-3 1,-5-1-1,0 4 1,1-4 27,3-2 0,1 4 0,0-6 1,0 1 169,0 1 1,0-3 0,0 5-1,-2-1-188,-3-4 0,3-2 0,-3-1 1,3-1-30,2 1 0,-5 1 0,-1 0 1,-1 2 0,0 0 1,2-5 0,3 7 0,-1-2 59,-2 2 0,0-3 0,5 8 0,0 2 6,0 1 1,0 2-1,0-1 1,0 1-37,0 0 0,0 0 0,0-1 1,0 1 14,0 0 0,0-5 0,0-2 1,0 0-40,0 0 1,0-3 0,0 3 0,0 0 26,0 0 1,5-4 0,0 4 0,-2 0 65,-1 0 1,-2-3 0,0 5-11,0 1 0,0 2 1,0 2 17,0 0 0,2 0-77,3 0 1,-4-1 0,4 1 0,-3 0-15,-2 0 1,0-1 0,0 1-1,0 0 1,0 0 0,5 0 0,0-1 0,-1 1 12,-3 0 0,-1 0 1,0 0 47,0-1 0,0 1 0,0 0 11,0 0 1,0 0 0,0-1-36,0 1 1,0 0 0,0 0 0,0 0 9,0-1 0,5 1 1,0 0-1,-1 0 201,-2 0 1,-2-1-31,0 1 1,0 0-76,0 0 0,0 0 0,0-1-133,0 1 0,0 5 0,0 0 0,0-2-23,0-2 0,0-1 0,0 0 0,0 0 101,0 0 1,0-1-1,0 0-37,0-5 1,0 4 0,0-3 107,0 3 0,0 7-18,0 0 1,0 0-153,0-5 1,0-1 0,0 1-1,0 0 4,0 0 0,0-6 0,0 1 0,0 2 63,0 1 1,0 2-1,0-1 1,0 1 21,0 0 0,0 5 0,-2 0 121,-3-2 0,3-2-194,-3-1 1,3 0-1,1 1 1,-3 3-199,-1 0 1,0 6-1,5-5 209,0-2 0,-2-1 0,-1-2 0,-2-1 62,2 1 1,-1 0 0,1 0 0,-2 0-63,1-1 0,3 6-37,1 0 1,-5 5-174,0-5 126,0 7 0,5-3-8,0 12 606,0-5-979,0 6 0,0-5-2846,0 3 3304,0-4 0,0 13 0,0-6 0</inkml:trace>
  <inkml:trace contextRef="#ctx0" brushRef="#br1" timeOffset="1">16 442 19924,'-9'0'3326,"3"-7"0,11-1-3025,0-8 1,5 1 0,-3 0 0,-1 0-77,1 0 0,3 4 0,-3 0 0,0-5-429,0-2 0,3-3 1,-3 6-1,1 0 215,4 0 0,-4-5 0,1-1 0,-1 3-7,1 1 1,-6 2 0,4-1 129,-1 1 0,-2 0-962,6 0 778,-7 0 1,6 1 0,-6 2 341,2 2 1,0 5 862,-5-5-1049,0 7 807,0-4-462,0 7 1,2 1-136,3 5 1,2-3-1,5 5 1,-2 1-162,2-1 0,1-3 0,2 5 1,1 1-156,-1-3 0,0 4 0,2-5 0,1 1 0,3 4 0,-1 0 0,-5 0 0,0-2-70,1 2 1,-3-4-1,-1 2-5036,-2 2-608,0 1 5769,-1-4 0,-3-9 0,-6-9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3:32.594"/>
    </inkml:context>
    <inkml:brush xml:id="br0">
      <inkml:brushProperty name="width" value="0.2" units="cm"/>
      <inkml:brushProperty name="height" value="1.2" units="cm"/>
      <inkml:brushProperty name="color" value="#00A0D7"/>
      <inkml:brushProperty name="inkEffects" value="pencil"/>
    </inkml:brush>
  </inkml:definitions>
  <inkml:trace contextRef="#ctx0" brushRef="#br0">1852 1399 12194 57321 50894,'15'-15'-231'0'0,"1"0"0"0"0,-1-2 0 0 0,0-4 711 0 0,0-4 1 0 0,0 1-1 0 0,1-1 1 0 0,-1-2 22 0 0,0-2 1 0 0,0-6-1 0 0,0-1 893 0 0,1 3-1205-78 0,-1 1 1 78 0,-15 25-1 0 0,-10 20 1 0 0,-14 28-283-250 0,-10 21 0 250 0,-10 25 1 0 0,18-38-1 0 0,0 1 0 0 0,-1 5 1 0 0,0 0-30-149 0,-2 2 0 149 0,0 3 1 0 0,0 7-1 0 0,-1 2 0 0 0,0-1 1 0 0,-1 0-1 0 0,1 2 1 0 0,1 2 20-50 0,1-1 0 50 0,1-1 0 0 0,-1-4 1 0 0,1-3-1 0 0,6-7 0 0 0,0-2-66 0 0,-13 32 1 0 0,7-49-1 0 0,4-18 32 0 0,8-26 1 0 0,6-27-1 0 0,12-15 1 0 0,8-8 319 0 0,9-11 0 0 0,12-11 1 0 0,5-9-1 0 0,-18 42 0 0 0,1-1-32 0 0,1-1 0 0 0,0 0 0 0 0,1-5 0 0 0,0-1 0 0 0,1 2 0 0 0,0-1 0 0 0,-1 2 0 0 0,0 1 0 0 0,-2 3 0 0 0,0-1 0 0 0,2-2 0 0 0,-1 1 1 0 0,14-31-1 0 0,-5 4 1012 0 0,-8 5-1061 0 0,-1 2 1 0 0,-26 40-1 0 0,0 16 1 0 0,-7 28-115 0 0,-4 20 1 0 0,-5 21 0 0 0,-7 8 0 0 0,-4 7-111 0 0,-3 7 1 0 0,-6 12 0 0 0,2 1-1 0 0,19-44 1 0 0,0 0 77 0 0,-1 2 1 0 0,0 2-1 0 0,-5 10 1 0 0,-1 2 0 0 0,3-2-1 0 0,1 1 1 0 0,-1 0-1 0 0,-1 1-89 0 0,1-3 1 0 0,1 0 0 0 0,-1 1-1 0 0,0-2 1 0 0,6-10 0 0 0,1-4-1 0 0,-15 30-161 0 0,5-20 1 0 0,7-22 0 0 0,9-37-47 0 0,6-16 0 0 0,5-22 0 0 0,5-7 0 0 0,7-7 301 0 0,7-7 1 0 0,10-13 0 0 0,8-3 0 0 0,2-9 144 0 0,-18 40 1 0 0,0-2 0 0 0,0-3 0 0 0,0 0 0 0 0,1-3 0 0 0,0 0 0 0 0,0 1 0 0 0,0-1 165 0 0,1-1 0 0 0,1-1 0 0 0,4-8 0 0 0,0-2 0 0 0,-1 2 0 0 0,0-1 1 0 0,0-1-1 0 0,-2 1-138 0 0,-1 2 1 0 0,-2 1 0 0 0,-2 2-1 0 0,-3 3 1 0 0,7-29 0 0 0,-9 19-368 0 0,-8 14 1 0 0,-7 25 0 0 0,-5 25 174 0 0,-5 18 0 0 0,-11 21 0 0 0,-6 15 1 0 0,-5 14-97 0 0,-3 11 1 0 0,12-27-1 0 0,0 2 1 0 0,1 2-1 0 0,0 0 1 0 0,-1 3 0 0 0,1 2-6 0 0,-3 3 1 0 0,1 2 0 0 0,-3 2 0 0 0,-1 0 0 0 0,1 1 0 0 0,0 1 0 0 0,0-1 0 0 0,0 2 69 0 0,1 1 0 0 0,0 1 0 0 0,-4 7 1 0 0,1 0-1 0 0,5-6 0 0 0,2-3 1 0 0,0-4-1 0 0,0-2 67 0 0,4-8 1 0 0,-1-2-1 0 0,-15 27-37 0 0,14-31 1 0 0,7-29 0 0 0,7-34 51 0 0,5-15 1 0 0,13-26-1 0 0,4 1 1 0 0,8-9 125 0 0,8-7 1 0 0,4-16 0 0 0,-15 41 0 0 0,0-1 0 0 0,-1 0 0 0 0,-1-1 2 0 0,-1-3 0 0 0,1-1 0 0 0,4-1 0 0 0,0-1 0 0 0,-2 1 0 0 0,0 0 0 0 0,-1 2 0 0 0,0 0-42 0 0,0 0 0 0 0,-1 1 0 0 0,-1-4 0 0 0,0 0 0 0 0,-3 5 0 0 0,0 1 1 0 0,14-43 231 0 0,-4 14 0 0 0,-5 3-224 0 0,-9 20 0 0 0,-6 25 1 0 0,-12 31-1 0 0,-8 27-237 0 0,-9 19 0 0 0,-10 20 0 0 0,-3 15 1 0 0,0 7 59 0 0,19-42 0 0 0,-1 1 0 0 0,-4 9 0 0 0,0 1 0 0 0,1-4 0 0 0,0 0 0 0 0,0 3 0 0 0,-1 0-57 0 0,-2 2 1 0 0,1 1 0 0 0,-1 5 0 0 0,1 0 0 0 0,1-3-1 0 0,0 0 1 0 0,1-3 0 0 0,0 0 5 0 0,2-1 1 0 0,0-1-1 0 0,-2-1 1 0 0,1-3 0 0 0,-13 27-29 0 0,6-20 0 0 0,6-33 0 0 0,12-30-47 0 0,5-18 1 0 0,3-16-1 0 0,5-5 1 0 0,6-6 190 0 0,6-6 1 0 0,15-11-1 0 0,1-7 1 0 0,1-6 347 0 0,0-8 0 0 0,3-6 1 0 0,-16 46-1 0 0,0 0 1 0 0,0 0-1 0 0,0-1-165 0 0,3-1 1 0 0,-1-1-1 0 0,-2-1 1 0 0,1 0 0 0 0,-1 0-1 0 0,0-1 1 0 0,0 4-1 0 0,-2 0 54 0 0,12-40 0 0 0,-6 5 0 0 0,-9 24-7 0 0,-4 10 1 0 0,-5 27 0 0 0,-12 27-201 0 0,-8 22 0 0 0,-2 15 0 0 0,-8 11 0 0 0,-2 8-253 0 0,-2 8 0 0 0,-6 10 1 0 0,-3 2-1 0 0,1 0 15 0 0,0 2 1 0 0,-3 0 0 0 0,2 7 0 0 0,1-1 127 0 0,19-42 0 0 0,-1-1 1 0 0,-16 40-1 0 0,6-10 1 0 0,3-13-221 0 0,6-16 1 0 0,5-11 272 0 0,5-31 0 0 0,3-12 0 0 0,9-32 1 0 0,5-10 208 0 0,8-10 0 0 0,7-14 1 0 0,8-4-1 0 0,1-10 17 0 0,-1-2 1 0 0,-12 37 0 0 0,1-1-1 0 0,0 5 1 0 0,1 0 0 0 0,0-1 0 0 0,-1 0 62 0 0,-1-1 1 0 0,-1 0 0 0 0,2 2-1 0 0,-1 0 1 0 0,0-1 0 0 0,0 0-1 0 0,14-41 32 0 0,-5 6 1 0 0,-5 13 0 0 0,-8 15 180 0 0,-4 14 0 0 0,-4 22-606 0 0,-6 20 0 0 0,-11 11 1 0 0,-6 32-1 0 0,-5 6 79 0 0,-5 10 1 0 0,-4 8 0 0 0,-2 13 0 0 0,-3 3 2 0 0,2 3 1 0 0,15-38 0 0 0,-1 2-1 0 0,0-4 1 0 0,0 1 0 0 0,-1 1-1 0 0,0 2-219 0 0,0 1 0 0 0,1 1 0 0 0,-1 1 0 0 0,0 0 0 0 0,2 0 0 0 0,1-1 0 0 0,-18 41-155 0 0,4-12 0 0 0,5-20 264 0 0,12-31 1 0 0,6-32-1 0 0,6-20 1 0 0,6-13 52 0 0,8-12 1 0 0,7-11 0 0 0,6-11 0 0 0,3-4 373 0 0,5-4 1 0 0,2-8 0 0 0,-4 2-1 0 0,1 2 30 0 0,-1 3 1 0 0,0-11-1 0 0,1 6 1 0 0,-3-3-117 0 0,-2-4 0 0 0,-1 6 1 0 0,-8 6-1 0 0,-3 16 987 0 0,-1 11-1034 0 0,-6 16 0 0 0,-5 38 1 0 0,-11 19-1 0 0,-3 12-144 0 0,-5 8 0 0 0,-8 15 0 0 0,-2 11 0 0 0,-5 8-94 0 0,-4 5 1 0 0,18-35 0 0 0,-1 1 0 0 0,-15 46 0 0 0,17-46 0 0 0,-1 1 6 0 0,-16 44 0 0 0,16-43 0 0 0,-1-1 0 0 0,-16 36 0 0 0,1-6-178 0 0,2-7 0 0 0,8-12-104 0 0,4-23 1 0 0,5-25 0 0 0,6-24 240 0 0,9-14 1 0 0,3-14-1 0 0,11-1 1 0 0,5-7 273 0 0,3-7 0 0 0,1-8 1 0 0,6-5-1 0 0,-2-2 141 0 0,0-2 1 0 0,8-10 0 0 0,-6 6-1 0 0,0-4 7 0 0,0-2 0 0 0,1-2 0 0 0,-8 8 1 0 0,-2 6-27 0 0,-3 6-52 0 0,2 15 0 0 0,-24 40 0 0 0,0 23 0 0 0,-9 21-168 0 0,-6 17 1 0 0,-9 23-1 0 0,-8 12 1 0 0,18-40 0 0 0,1 1-148 0 0,-1 2 0 0 0,1 2 0 0 0,-3 4 0 0 0,-1 0 0 0 0,2-3 1 0 0,0 0-1 0 0,-1 0 0 0 0,0-1 38 0 0,0-1 0 0 0,1 0 1 0 0,-1 5-1 0 0,0 0 0 0 0,3-7 1 0 0,0-1-1 0 0,-14 39-314 0 0,5-17 0 0 0,3-20 175 0 0,4-29 1 0 0,10-10 0 0 0,0-20 4 0 0,7-10 1 0 0,4-17 0 0 0,4-7 0 0 0,5-2 409 0 0,4-3 1 0 0,6-7 0 0 0,2 1-1 0 0,2-4 227 0 0,3-2 1 0 0,-5-3-1 0 0,0 1 1 0 0,-2 6-69 0 0,0 3 0 0 0,1-7 0 0 0,-6 5 51 41 0,0 4-267 62 0,-6 3 0-103 0,-15 44 1 0 0,-9 21-1 0 0,-3 23-179 96 0,-4 12 1-96 0,0 6 0 0 0,-5 1-1 0 0,1 3-232 103 0,-1-1 1-103 0,4 8 0 0 0,-1-9-1 0 0,2 2 179 90 0,3 3 1-90 0,-1-3-1 0 0,3-9-327 202 0,4-6 227 65 0,1-10 0-267 0,3-31 1 0 0,6-24-1 0 0,6-16 352 230 0,8-13 1-230 0,7-6 0 0 0,4 0 0 0 0,2-3 180 92 0,3-6 0-92 0,2-6 0 0 0,-1 1 0 0 0,-1 2 57 36 0,-1 4 0-36 0,-3-7 1 0 0,3 6-1 0 0,-6-3 203 20 0,-3-1 0-20 0,-4 2-600 0 0,-2 10 0 0 0,-6 24 1 0 0,-10 23-223 0 0,-6 18 1 0 0,-7 19-1 0 0,-4 13 1 0 0,-2 7-117 0 0,-3 7 0 0 0,-3 8 0 0 0,-4 5 0 0 0,-2 2-51 0 0,3 2 1 0 0,1 10 0 0 0,1-7-1 0 0,1 1 153 0 0,-1 1 0 0 0,8-12 1 0 0,2-9 233 45 0,5-9 1-45 0,7-25-1 0 0,4-13-130 286 0,3-21 1-286 0,4-16 0 0 0,3-11-1 0 0,7-7 277 272 0,6-9 1-272 0,1-5-1 0 0,5-4 1 0 0,-1 1 238 128 0,1 1 0-128 0,-4-3 0 0 0,4 8 0 0 0,-2-2-111 133 0,-4 3 1-133 0,4-3 0 0 0,-3 7 0 0 0,-4 4 121 102 0,-3 5 1-102 0,-7 1-347 25 0,5 11 1-25 0,-8 6-1 0 0,-2 21-109 0 0,-8 13 1 0 0,-6 10 0 0 0,-3 12 0 0 0,-3 6-264 37 0,-6 7 0-37 0,-2 6 1 0 0,-3 8-1 0 0,1 0 1 174 0,0 4 0-174 0,-1 1 0 0 0,-1-2 0 0 0,0 1 181 206 0,2-2 1-206 0,-3-4 0 0 0,13-15-1 0 0,2-6-131 281 0,1-11 1-281 0,3-18 231 377 0,4-17 1-377 0,8-7-1 0 0,11-22 1 0 0,3-1 191 386 0,4-6 1-386 0,5-5-1 0 0,-3 2 1 0 0,4-1 153 317 0,2 1 1-317 0,-5-2 0 0 0,1 2 0 0 0,-3 3-155 283 0,-2 2 0-283 0,0-1 0 0 0,-1 8 516 223 0,-4-2-655-47 0,3 5 1-176 0,-19 9-1 0 0,-3 18-28 173 0,-8 15 0-173 0,-5 23 0 0 0,2 4 0 0 0,-5 9-228 261 0,-4 7 1-261 0,-7 3-1 0 0,1 5 1 0 0,1-2-7 297 0,2-1 0-297 0,3-2 0 0 0,2 2 1 0 0,4-7 3 49 0,1-7 1-49 0,1-6 201 0 0,6-11 1 0 0,7-13 0 0 0,4-17 0 0 0,8-15 245 0 0,6-13 1 0 0,8-5 0 0 0,4-8 0 0 0,0 0 72 200 0,0 1 1-200 0,4-3 0 0 0,-4-1 0 0 0,0 0-9 1514 0,0 5 0-1514 0,3-5 0 0 0,-5 7 0 0 0,-3 2 90 134 0,-5 1 1-134 0,0 2-503 23 0,-7 1 0-23 0,-3 19 130 0 0,-13 7 1 0 0,1 20 0 0 0,-10 17 0 0 0,1 7-100 0 0,-1 7 0 0 0,3 3 1 0 0,-3 3-1 0 0,3 2-1 21 0,2 2 0-21 0,0 4 0 0 0,-1-2 1 0 0,3-3 156 0 0,3-2 1 0 0,3-1 0 0 0,7-12 46 0 0,0-1 0 0 0,17-17 0 0 0,10-15 45 0 0,10-19 0 0 0,10-8 0 0 0,-6-16 0 0 0,3-1-3 0 0,2-2 1 0 0,-1-2 0 0 0,2 1-1 0 0,2-1 34 0 0,2 0 1 0 0,3 4 0 0 0,-7 3 0 0 0,-6 7-30 0 0,-7 4 0 0 0,5-3-157 0 0,-9 11 1 0 0,-5 10-86 0 0,-9 15 1 0 0,-10 15 0 0 0,-11 17-1 0 0,-5 0-96 0 0,-3 1 1 0 0,-8 9-1 0 0,-1 0 1 0 0,0 4-2 0 0,1 1 1 0 0,-7 9 0 0 0,5-2 0 0 0,-3 2-14 0 0,1 3 1 0 0,7 4-1 0 0,-3-6 1 0 0,6-6 198-23 0,5-7 0 23 0,-2 3-12-22 0,7-11 1 22 0,3-12 0 0 0,12-24-2 0 0,11-19 0 0 0,1-11 1 0 0,3-7-1 0 0,2-2 193-37 0,2-1 1 37 0,1-11 0 0 0,1 4 0 0 0,-1 1 109-326 0,0 2 0 326 0,-1 0 1 0 0,-2 6-1 0 0,-3 2 31-395 0,-2 2 0 395 0,-2-1-239-398 0,-5 10 0 398 0,-10 10 1 0 0,-10 15-102-352 0,-13 13 0 352 0,-9 21 0 0 0,-4 8 0 0 0,-1 6-139-233 0,-3 4 0 233 0,3 2 0 0 0,-6 6 0 0 0,1 1-68-30 0,-3-1 0 30 0,-3 15 1 0 0,1-13-1 0 0,3-1 129 0 0,2-7 1 0 0,3-4 0 0 0,9-22 0 0 0,5-4-159 0 0,3-7 231 0 0,8-5 1 0 0,4-20 0 0 0,10-9 0 0 0,6-9 102 0 0,2-6 0 0 0,9-6 0 0 0,3-6 0 0 0,4-4 250 0 0,2-4 1 0 0,-1-2 0 0 0,0 4 0 0 0,-1 1 9 0 0,-4 3 1 0 0,4-6 0 0 0,-5 5 0 0 0,-1 3 79 0 0,-2 5-365 0 0,-4 0 1 0 0,-11 21 0 0 0,-6 4 0 0 0,-10 18-61 0 0,-8 13 0 0 0,-1 13 1 0 0,-6 6-1 0 0,-1 2-288 0 0,3 3 0 0 0,-6 0 1 0 0,4 1-1 0 0,-4 2-32 0 0,-1 2 0 0 0,4 6 0 0 0,1-1 0 0 0,1 0 392 0 0,6-6 0 0 0,-8 6 0 0 0,13-12 1 0 0,1-2 489 0 0,5-5-512 0 0,-1-4 0 0 0,13-18 1 0 0,0-12-1 0 0,7-15 9 0 0,3-11 1 0 0,5-8 0 0 0,2-4 0 0 0,2-6 97 0 0,3-3 1 0 0,2-5-1 0 0,1 0 1 0 0,0 2 33 0 0,1-2 1 0 0,-6-3-1 0 0,-1 3 1 0 0,-2 5-122 0 0,-4 5 1 0 0,-6 2 169 0 0,-2 16 1 0 0,-8 11-1 0 0,-4 15 1 0 0,-10 16-216 0 0,-6 11 1 0 0,-9 8-1 0 0,2 11 1 0 0,-4 3-307 0 0,-2 0 0 0 0,1 5 1 0 0,-2-3-1 0 0,-2 3 9 0 0,-1 2 0 0 0,1-4 0 0 0,7-3 1 0 0,1-6 71 0 0,-1-4 1 0 0,5-4 248 0 0,2-9 0 0 0,13-16 34 0 0,12-10 0 0 0,6-17 0 0 0,16-15 1 0 0,3-7 222 0 0,4-6 0 0 0,3-9 0 0 0,-3-4 0 0 0,3 1 44 0 0,2 0 1 0 0,-4-6 0 0 0,4 4-1 0 0,0-2-145 0 0,0 1 0 0 0,-7 6 1 0 0,0 0-1 0 0,-7 6 498 0 0,-3 8-675 0 0,-1 16 0 0 0,-15 14 0 0 0,-6 22 0 0 0,-10 10-224 0 0,-8 7 0 0 0,-4 8 0 0 0,-5 0 0 0 0,1 6-71 0 0,-1 2 0 0 0,0 1 1 0 0,0-4-1 0 0,2 2 110 0 0,-2 2 1 0 0,0 6 0 0 0,0-2 0 0 0,3 0 145 0 0,2 1 0 0 0,2-9 0 0 0,6 1 0 0 0,4-8-179 0 0,5-3 367 0 0,4-8 0 0 0,12-20 0 0 0,6-16 1 0 0,5-12-34 0 0,5-11 1 0 0,7-6 0 0 0,3-8 0 0 0,0 0 45 0 0,1-3 0 0 0,4-9 0 0 0,-2-1 0 0 0,3-4 0 0 0,-3 0 0 0 0,7-8 0 0 0,-6 8 0 0 0,-4 0 193 0 0,-3 4 0 0 0,-10 8 0 0 0,-6 12-279 0 0,-6 6 1 0 0,-7 20 0 0 0,-10 7-115 0 0,-5 16 0 0 0,-10 17 1 0 0,-6 13-1 0 0,-2 7-196 0 0,-3 7 0 0 0,-4 8 0 0 0,-3 4 0 0 0,3-3 73 0 0,3-2 1 0 0,-7 8-1 0 0,9-5 1 0 0,-2 3-9 0 0,-1-3 1 0 0,10-4 0 0 0,2-13 0 0 0,5-5 392 0 0,0-5-106 0 0,8 0 1 0 0,3-30 0 0 0,12-4-1 0 0,6-14-81 0 0,6-9 0 0 0,8-6 0 0 0,-2-10 0 0 0,4-5 199 0 0,1-6 0 0 0,6-4 0 0 0,1 1 1 0 0,0-1 12 0 0,0-1 1 0 0,9-13 0 0 0,-2 1 0 0 0,0-3 84 0 0,0 3 0 0 0,-6-1 1 0 0,-10 13-1 0 0,-5 2 115 0 0,-1 6-456 0 0,-2 5 0 0 0,-18 32 0 0 0,-9 12 0 0 0,-8 11 80 0 0,-5 9 1 0 0,-7 12 0 0 0,1 7 0 0 0,-2 3-478 0 0,-3 5 0 0 0,-2 7 0 0 0,-1-6 0 0 0,2 3 44 0 0,-2-2 1 0 0,0 8 0 0 0,4-3 0 0 0,3-2 282 0 0,6-7 1 0 0,-2-3 0 0 0,11-13 249 0 0,0-3 1 0 0,9-11-1 0 0,3-11-129 0 0,8-15 0 0 0,12-14 1 0 0,6-9-1 0 0,2-6 75 0 0,3-2 1 0 0,-1-11 0 0 0,2 2 0 0 0,2-1 77 0 0,2-4 0 0 0,4-5 0 0 0,-3 1 0 0 0,1 1 17 0 0,-1 0 0 0 0,8-11 1 0 0,-2 1-1 0 0,-3-3-240 0 0,-1 3 0 0 0,-5 3 1 0 0,-9 15 65 0 0,-5 5 1 0 0,-6 22-41-70 0,-9 12 1 70 0,-8 15 0 0 0,-18 31 0 0 0,-4 1-259-245 0,-4 2 1 245 0,-1 13 0 0 0,-2 6-1 0 0,-2 3-113-234 0,-2 1 1 234 0,-4 4 0 0 0,4-3-1 0 0,3-4 81-44 0,1-7 0 44 0,3 9 0 0 0,3-17-20 0 0,6-3 421 0 0,10 1 0 0 0,17-37 0 0 0,13-10 0 0 0,7-18 200 0 0,4-11 0 0 0,4-13 0 0 0,2-5 0 0 0,0-4 15 0 0,1-2 0 0 0,2-2 0 0 0,-1 1 0 0 0,2-4-22 0 0,1-4 1 0 0,8-8 0 0 0,-6 3 0 0 0,0-1-211-25 0,0 1 0 25 0,2-4 1 0 0,-9 5-1 0 0,-2 5-95-372 0,-2 9 0 372 0,-6 3-195-496 0,-12 13 0 496 0,-8 16 0 0 0,-7 17 103-514 0,-9 14 1 514 0,-11 18-1 0 0,-5 13 1 0 0,-6 7-181-391 0,-4 7 1 391 0,-3 12 0 0 0,-4 3 0 0 0,3-2 134-290 0,2 2 1 290 0,-3-2 0 0 0,4-8-1 0 0,4-4 113-92 0,5-6 0 92 0,5-4-6 0 0,7-16 0 0 0,8-16 1 0 0,7-23 123 0 0,9-16 1 0 0,13-15 0 0 0,6-5 0 0 0,8-7 176 0 0,3-4 0 0 0,1-15 1 0 0,6 4-1 0 0,-1-6-24 0 0,1-4 1 0 0,-19 32-1 0 0,2 0 1 0 0,0-3 0 0 0,1-1-1 0 0,1-2 1 0 0,0-1-138-23 0,4-3 0 23 0,0 0 0 0 0,0-4 0 0 0,1-1 0 0 0,1 0 0 0 0,0 0 1 0 0,-1 0-1 0 0,-1 0-80-499 0,-1 3 1 499 0,-1 0 0 0 0,1 0-1 0 0,-2 1 1 0 0,16-30 0 0 0,-8 9-875-800 0,-6 12 715-387 0,0 10 1 1187 0,-24 32-1 0 0,-2 19 1 0 0,-9 23-97-1199 0,-9 17 0 1199 0,-16 26 0 0 0,-4 9 1 0 0,-4 9 67-679 0,-3 7 0 679 0,18-39 0 0 0,-1 0 0 0 0,-2 2 0 0 0,-2-1 0 0 0,2 0 0 0 0,-1 0 86-418 0,0 1 0 418 0,0 0 0 0 0,1 1 1 0 0,0 0-1 0 0,1-3 0 0 0,0-1 0 0 0,-18 39-86-107 0,2-14 0 107 0,3-12-231 0 0,9-31 1 0 0,10-30 0 0 0,13-25 0 0 0,10-16 463 0 0,13-9 0 0 0,7-9 0 0 0,8-11 1 0 0,3-1 26 0 0,0-1 1 0 0,8-6 0 0 0,-3 7 0 0 0,1-3 461 0 0,4-2 1 0 0,4-4 0 0 0,-4 1 0 0 0,-2 3-218 0 0,2 2 1 0 0,0-3 0 0 0,-3 10 0 0 0,-2 1-440 0 0,-4 3 1 0 0,-4 8 0 0 0,-11 16 0 0 0,-5 8-465-34 0,-3 10 1 34 0,-10 15 493-561 0,-7 17 1 561 0,-9 7-1 0 0,-11 26 1 0 0,-5 7-135-596 0,-4 8 0 596 0,-8 22 0 0 0,-4 3 0 0 0,-1 6 137-173 0,22-43 1 173 0,0 1 0 0 0,-4 1 0 0 0,0 0 0 0 0,3-3 0 0 0,0 1 0 0 0,-19 40 147-6 0,1-2 0 6 0,5-7 1 0 0,7-14-114 0 0,2-13 1 0 0,13-28-1 0 0,2-25 1 0 0,8-19-37 0 0,7-17 0 0 0,8-11 0 0 0,11-5 0 0 0,3-3 39 0 0,5-6 0 0 0,4-3 1 0 0,-1 1-1 0 0,4-5 292 0 0,0 1 1 0 0,3-10-1 0 0,-3 1 1 0 0,3-5 41 0 0,6-5 1 0 0,-1 2 0 0 0,-7 3-1 0 0,-4 12 127 0 0,-4 12 1 0 0,-8 2-506 0 0,-4 21 0 0 0,-12 9 90-18 0,-8 27 0 18 0,-11 10 0 0 0,-11 22 0 0 0,-2 2-318-230 0,-3 2 0 230 0,-7 13 0 0 0,-3 1 0 0 0,0 8 89-164 0,0 3 0 164 0,-4 5 0 0 0,4 1 0 0 0,-2 2 122-13 0,-3 4 1 13 0,1 0-1 0 0,4-2 1 0 0,8-9-63 0 0,6-9 1 0 0,4-16-84 0 0,9-27 1 0 0,10-20 0 0 0,13-33 0 0 0,9-5 319 0 0,9-8 0 0 0,4-3 1 0 0,1-4-1 0 0,3 1 158 0 0,0 1 0 0 0,3-9 0 0 0,-3 10 1 0 0,1-3-37 0 0,2 1 1 0 0,6 3 0 0 0,-8-1 0 0 0,4 3-38 0 0,2-1 0 0 0,-9 4 0 0 0,-5 14 0 0 0,-7 6-270 0 0,-3 7 17 0 0,-1 5 0 0 0,-15 22 0 0 0,-6 10 1 0 0,-8 14-86 0 0,-6 10 1 0 0,-7 10 0 0 0,-7 11 0 0 0,-4 4-25 0 0,-3 4 1 0 0,-6 16 0 0 0,4-6 0 0 0,0 5 76 0 0,0-1 1 0 0,-2 1 0 0 0,5-12 0 0 0,4-3-22 0 0,1-6-58 0 0,4-11 0 0 0,18-36 0 0 0,7-22 0 0 0,10-15 228 0 0,9-9 1 0 0,4-11-1 0 0,8 0 1 0 0,-1-6-61 0 0,1-4 0 0 0,-1 1 0 0 0,0 2 0 0 0,1 7 207 0 0,-1 3 0 0 0,1-3 0 0 0,-1 6 1 0 0,-1-1 32 0 0,-4 1 1 0 0,2 6 0 0 0,-7 8 0 0 0,-1 3-303 0 0,-2 2-13 0 0,-2-5 1 0 0,-1 20-61 0 0,-4 7 0 0 0,-5 9 0 0 0,-10 18 0 0 0,-7 5-56-43 0,-7 7 0 43 0,2 5 1 0 0,-5 3-1 0 0,2 2 104-222 0,0 2 0 222 0,0 11 0 0 0,4 1 0 0 0,1 1 182-103 0,0-1 1 103 0,5-3 0 0 0,1-11 0 0 0,1-5-182-3 0,0-5 0 3 0,6-7 5 0 0,2-27 0 0 0,7-11 0 0 0,8-30 0 0 0,0-4 89 0 0,0-4 0 0 0,7-2 0 0 0,4-1 0 0 0,2-2 18 0 0,3-2 1 0 0,-3 5 0 0 0,-1 6 0 0 0,-1-1 63 0 0,1 2 1 0 0,2-5-1 0 0,-1 6 0 0 0,-1-1 309-109 0,-1 3 0 109 0,-8 4 325-243 0,2 2-585 40 0,-9 13 0 203 0,-6 19 0 0 0,-10 21-181-254 0,-6 9 0 254 0,-2 14 0 0 0,-2-2 0 0 0,0 3 45-267 0,-1 7 1 267 0,-1 4 0 0 0,-1 2 0 0 0,-2 1-106-111 0,1 0 0 111 0,-1 0 0 0 0,3-2 0 0 0,3-3 12-2 0,1-5 1 2 0,1-11-20 0 0,2-4 0 0 0,5-25 0 0 0,10-19-20 0 0,5-24 1 0 0,9-21 0 0 0,3-4-1 0 0,1-5 203 0 0,4-4 0 0 0,2-5 0 0 0,1 1 0 0 0,2-1 112 0 0,4-1 0 0 0,-4 1 1 0 0,4 10-1 0 0,-4 4 125 0 0,-2 6 1 0 0,-6 4-113 0 0,-4 16 1 0 0,0 14 0 0 0,-5 22-36-75 0,-6 14 1 75 0,-12 10-1 0 0,-8 8 1 0 0,-2 7-538-242 0,-2 5 0 242 0,-6 8 0 0 0,-1 1 1 0 0,-1 4 130-263 0,-4 4 1 263 0,3 5 0 0 0,-1-2 0 0 0,-2 4 175-103 0,-2 5 0 103 0,0-6 1 0 0,2-6-1 0 0,4-7-120 0 0,1-8 54 0 0,1-7 0 0 0,15-47 1 0 0,6-18-1 0 0,10-18 228 0 0,8-11 0 0 0,6-4 0 0 0,8-9 1 0 0,2 1 179 0 0,1 1 1 0 0,1-14 0 0 0,-6 10 0 0 0,1-1 23 0 0,-1 1 1 0 0,0 1 0 0 0,1 2 0 0 0,-2 4-28 0 0,-4 4 1 0 0,-3 5-1 0 0,-9 7-762 0 0,-2 1 386-22 0,2 14 0 22 0,-13 7 0 0 0,-2 24 0 0 0,-9 14 84-189 0,-8 16 1 189 0,-8 15-1 0 0,0 8 1 0 0,-5 6 5-184 0,-4 3 0 184 0,-1 11 1 0 0,3-1-1 0 0,-1 2 40-121 0,1 0 0 121 0,-1-5 0 0 0,3-6 1 0 0,4-9-74-2 0,5-9 1 2 0,3-19-77 0 0,4-25 1 0 0,8-13 0 0 0,5-26 0 0 0,6-5 213 0 0,7-7 0 0 0,9-14 0 0 0,3-3 0 0 0,0-3-51 0 0,0-1 1 0 0,3-6 0 0 0,-3 2-1 0 0,0 0 213 0 0,0 5 1 0 0,3-3 0 0 0,-3 10 0 0 0,0 0-49 0 0,0-1 0 0 0,-3 6 0 0 0,-9 14-92 0 0,-5 4 1 0 0,-5 16-144 0 0,-5 15 0 0 0,-4 13 0 0 0,-8 25 0 0 0,-3 2-36 0 0,-5 6 1 0 0,-2 8 0 0 0,0 5-1 0 0,1 1-86 0 0,-1 3 0 0 0,-1 4 0 0 0,-1-6 1 0 0,4 0 99 0 0,4-5 1 0 0,-1 3 0 0 0,2-14 481 0 0,1-3-393 0 0,3-3 0 0 0,9-36 0 0 0,5-13 1 0 0,7-12 17 0 0,4-5 1 0 0,1-3 0 0 0,5-3 0 0 0,0 1 35 0 0,0 0 0 0 0,-1-3 0 0 0,-2 2 0 0 0,-2 1-1 0 0,2 0 1 0 0,-1-5 0 0 0,1 1 0 0 0,-2-1 105 0 0,2 1 0 0 0,-3-6 0 0 0,-1 5 1 0 0,1 1-146 0 0,-1 3 0 0 0,-3-5-216 0 0,5 3 0 0 0,-8 14 259 0 0,-2 16 0 0 0,-7 19 0 0 0,-10 30 0 0 0,-1 10-102 0 0,-3 10 1 0 0,-4 10 0 0 0,3-3-1 0 0,0-2 37 0 0,0-1 0 0 0,-3-3 0 0 0,3 0 1 0 0,2-6-197 0 0,3-9 0 0 0,-7-6-81 0 0,9-9 1 0 0,-2-16 0 0 0,7-14 150 0 0,5-17 0 0 0,8-17 0 0 0,4-6 0 0 0,1-2 74 0 0,4 1 1 0 0,7-8 0 0 0,1 2 0 0 0,-1-4 205 0 0,-2-1 1 0 0,-2 1 0 0 0,0 5-1 0 0,0 2 457 0 0,0 4 1 0 0,-5-2-394 0 0,1 6-212 0 0,-8 1 0 0 0,2 24 1 0 0,-10 11-1 0 0,-3 12 20 0 0,-1 9 1 0 0,-6 2 0 0 0,1 9-1 0 0,-4 2-189 0 0,-1 2 1 0 0,2 4-1 0 0,2-1 1 0 0,0 2 70 0 0,0 1 0 0 0,-6 3 1 0 0,1-7-1 0 0,2-1 30 0 0,1 0 1 0 0,1 0-28 0 0,1-1 0 0 0,7-21-34 0 0,3-10 1 0 0,3-22-1 0 0,4-22 1 0 0,3-3 136 0 0,5-5 0 0 0,9-9 0 0 0,1 0 0 0 0,-2-3 151 0 0,-1-2 1 0 0,-3 2-1 0 0,-2 0 1 0 0,-2 1 77 0 0,2 1 0 0 0,-4 3 1 0 0,0 12-76 0 0,-1 1 0 0 0,-3 9-104 0 0,-9 2 1 0 0,-4 21-1 0 0,-6 21 1 0 0,0 15-158 0 0,-1 12 1 0 0,-5 12 0 0 0,-5 6 0 0 0,-1 5-145 0 0,2 4 1 0 0,-4 12-1 0 0,4-4 1 0 0,-4 1 84 0 0,-1-3 1 0 0,1-6 0 0 0,2-1 0 0 0,3-13-26 0 0,2-6 0 0 0,2-8-137 0 0,5-12 0 0 0,1-21 1 0 0,4-20 317 0 0,5-18 0 0 0,5-9 0 0 0,7-3 0 0 0,6-3 104 0 0,6-2 1 0 0,1 2-1 0 0,-5-2 1 0 0,1 4 133 0 0,-1 5 1 0 0,0-1 0 0 0,-2 7 0 0 0,-1 1-75 0 0,-2 2 0 0 0,-4 3 1 0 0,2 2 119 0 0,-1 2-440 0 0,-2 13 0 0 0,-7 3 0 0 0,-3 25 95 0 0,-5 14 0 0 0,-5 6 0 0 0,-4 6 0 0 0,-1 3 13 0 0,1 4 0 0 0,-3 7 0 0 0,0-3 0 0 0,0-3 34 0 0,0-2 1 0 0,2 4 0 0 0,5-12 0 0 0,0-2-19 0 0,0-5 0 0 0,-1-4-77 0 0,1-3 1 0 0,7-15-18 0 0,3-16 0 0 0,3-10 1 0 0,4-15-1 0 0,3-2 188 0 0,5-4 0 0 0,-2-1 0 0 0,2-7 0 0 0,2 0 24 0 0,2-3 0 0 0,1-2 0 0 0,0 1 0 0 0,-1 1 30 0 0,-4 1 0 0 0,2-3 0 0 0,-6 11 37 0 0,3-1 0 0 0,-7 13-139 0 0,-2 21 0 0 0,-9 21 0 0 0,-10 26 0 0 0,-2 8-179 0 0,-3 11 0 0 0,-1 7 0 0 0,-4 10 1 0 0,2-1-25 0 0,1-1 1 0 0,1 7-1 0 0,-5-8 1 0 0,-1-1 64 0 0,1 0 0 0 0,6-5 0 0 0,2-13-40 0 0,0-5-125 0 0,-1-11 1 0 0,-4-24 0 0 0,6-23 243 0 0,11-18 1 0 0,12-16-1 0 0,5-8 1 0 0,1 2 131 0 0,4-2 1 0 0,1-5-1 0 0,3 1 1 0 0,-1 1 130 0 0,0 0 1 0 0,-1 3 0 0 0,-3 6 36 0 0,-1 3 0 0 0,-1-4-188 0 0,1-2 1 0 0,-5 14-30 0 0,-10 22 1 0 0,-3 17 0 0 0,-8 20 0 0 0,1 5-28 0 0,0 3 1 0 0,-5 9-1 0 0,-2 2 0 0 0,0 6-155 0 0,0 2 1 0 0,-4 5 0 0 0,5-1 0 0 0,-1 4 40 0 0,0 4 1 0 0,-4-3-1 0 0,6-9 1 0 0,1-9 82 0 0,3-6-108 0 0,0 0 0 0 0,8-47 0 0 0,3-11 0 0 0,6-18 103 0 0,10-15 1 0 0,-1-6 0 0 0,10-3 0 0 0,-3 1 87 0 0,-2-1 0 0 0,0 2 0 0 0,1 1 0 0 0,-1 6 200 0 0,0 4 0 0 0,-5 3 0 0 0,-1 13 0 0 0,-3 3 88 0 0,-2 0-188 0 0,-3 7 1 0 0,-2 16-1 0 0,-4 16-217 0 0,-6 12 1 0 0,-2 8 0 0 0,-4 4 0 0 0,-2 3-102 0 0,-1 2 0 0 0,0 1 0 0 0,3 6 0 0 0,-2 0 61 0 0,-1-1 1 0 0,0-1-1 0 0,5-2 1 0 0,-1-3-33 0 0,1-2 0 0 0,0-3-55 0 0,0-8 1 0 0,6-18-1 0 0,4-21 135 0 0,4-21 0 0 0,7-17 0 0 0,5-1 0 0 0,2-1 20 0 0,2 1 1 0 0,-1 3 0 0 0,-2 7 0 0 0,-4 3 440 0 0,-1 2 0 0 0,3 1 78 0 0,-5 6-444 0 0,0 6 1 0 0,-17 12-1 0 0,-3 16-194 0 0,-2 9 0 0 0,0 7 0 0 0,2-1-79 36 0,0 1 1-36 0,0 2 0 0 0,-1-3 112 71 0,1 1 1-71 0,0 7 0 0 0,-2 0-1 0 0,-1 5 26 96 0,-3 4 0-96 0,1 4 0 0 0,5-4 1 0 0,0-4-173 172 0,-1-5 1-172 0,1 0 149 181 0,0-7 1-181 0,7-20 0 0 0,2-18 0 0 0,6-16 12 136 0,6-12 0-136 0,2-15 0 0 0,7 1 1 0 0,0-1 270 96 0,1 3 1-96 0,-1 6 0 0 0,0 8-1 0 0,-1 4 430 117 0,-4 4 1-117 0,3 11-231 97 0,-3 4 1-97 0,-3 16-218 80 0,-2 15 1-80 0,-10 2 0 0 0,-3 19 0 0 0,-3-3-139 75 0,1 1 1-75 0,0 7 0 0 0,-7-1 0 0 0,-1-1-362 58 0,-3-2 0-58 0,1 4 0 0 0,5-1 0 0 0,0-1-77 40 0,0-2 1-40 0,-1-3 0 0 0,1-4-494 108 0,0-5 723 40 0,0 4 1-148 0,1-19 212 151 0,4-10 1-151 0,5-14 0 0 0,8-23-11 117 0,2 0 1-117 0,6-4-1 0 0,-5 11 1 0 0,3-1 119 93 0,3-1 0-93 0,-6 5 0 0 0,1-4 0 0 0,-2 4 91 112 0,0 2 0-112 0,0 0-106 107 0,-5-1 0-107 0,-1 16 0 0 0,-4 12-1 131 0,-6 14 1-131 0,-2 11 0 0 0,-2 10 0 0 0,-2 2-126 143 0,-3 2 0-143 0,3 4 0 0 0,-4-4 1 0 0,5-2-182 151 0,0-2 1-151 0,-4-2-1 0 0,0-1 1 0 0,1-4-248 201 0,2-5 1-201 0,7-3-317 263 0,0-2 520 30 0,-7-6 0-293 0,7-11 383 289 0,0-13 0-289 0,6-7-35 252 0,4-8 1-252 0,2-4 0 0 0,2 0-98 237 0,1 0 1-237 0,1 11-1 0 0,-2-8-11 233 0,1 3 1-233 0,0-1-66 268 0,-5-2 1-268 0,-4 16-1 0 0,-4 10 155 232 0,-7 12 0-232 0,-4 15 1 0 0,4 7-1 0 0,-2 6-89 219 0,-3 4 0-219 0,1-4 0 0 0,-4 4 0 0 0,1-2-104 269 0,3-3 0-269 0,2-3 1 0 0,2-6-1 0 0,0-5-697 303 0,0-3 627-3 0,-1-8 1-300 0,8-6-1 0 0,3-13 134 268 0,3-10 1-268 0,7-2-1 0 0,4-4 1 0 0,1-1 67 205 0,2-2 1-205 0,10-4 0 0 0,-7 1-1 0 0,2 3 79 161 0,0 0 0-161 0,-2 2 0 0 0,2 0-52 92 0,3 2 0-92 0,-3 15 0 0 0,3 6-3 17 0,-3 16 0-17 0,-9 13 0 0 0,-2 16 0 0 0,-5 10-102 0 0,-1 6 0 0 0,0 17 1 0 0,0 7-1 0 0,2 6-73 0 0,3-1 1 0 0,-2 7 0 0 0,8-4 0 0 0,0-1 137 0 0,3-3 1 0 0,1-4-1 0 0,0-20 1 0 0,0-9-186 0 0,1-8 1 0 0,-1-4 0 0 0,0-7-64 0 0,0-5 1 0 0,9-14 0 0 0,3-7 70 0 0,2-14 1 0 0,10-15-1 0 0,-7-17 1 0 0,3-3-128 0 0,2-6 1 0 0,6-7-1 0 0,-3-1 1 0 0,2-2 394 0 0,-1 3 0 0 0,1-1 0 0 0,-5 9 1 0 0,-1 6 1852 0 0,-4 7-1494 0 0,-5 0 1 0 0,-15 40 0 0 0,-7 9-346 0 0,-10 19 1 0 0,-14 9 0 0 0,-6 6-1 0 0,-4 4-214 0 0,-1 3 0 0 0,-6 11 1 0 0,-1-4-1 0 0,0 3-228 0 0,0 1 1 0 0,1 9 0 0 0,4-1 0 0 0,0-3 169 0 0,2-3 0 0 0,3 9 1 0 0,11-15-1 0 0,1-4 162 0 0,0-3 0 0 0,6-7-102 0 0,4-9 0 0 0,5-18 0 0 0,4-19-7 0 0,1-14 0 0 0,8-13 0 0 0,1-11 0 0 0,6-6 72 0 0,4-3 0 0 0,-1-7 0 0 0,5-1 0 0 0,-3 1 149 0 0,2 4 0 0 0,2-12 1 0 0,1 6-1 0 0,-3 1 65 0 0,-7 3 1 0 0,6 0 14 0 0,-11 9 1 0 0,-5 14 18 0 0,-10 16 1 0 0,-12 17 0 0 0,-10 25 0 0 0,0 3-311 0 0,0 6 0 0 0,-3 3 1 0 0,3 1-1 0 0,-2 1-43 0 0,-3 0 1 0 0,0 3-1 0 0,-1 0 1 0 0,1-2 36 0 0,-1 2 1 0 0,-2 3 0 0 0,8-3 0 0 0,0-5-87 0 0,0-5 0 0 0,2 3 0 0 0,5-15-200 0 0,0 0 263 0 0,6 1 0 0 0,6-18 1 0 0,11-10-1 0 0,7-12 57 0 0,2-8 1 0 0,7-4 0 0 0,1-8 0 0 0,4-2 180 0 0,1-1 1 0 0,1-6 0 0 0,-1 4 0 0 0,1 0-22 0 0,-1-1 1 0 0,0-7-1 0 0,-1 3 1 0 0,-2 1 136 0 0,-1 2 1 0 0,-8-1-175 0 0,2 4 1 0 0,-11 11-142 0 0,-9 15 0 0 0,-12 18 1 0 0,-10 21-1 0 0,0 6-99 0 0,0 4 0 0 0,-5 7 0 0 0,2 6 0 0 0,-2 1 60 0 0,1-1 1 0 0,-1 0 0 0 0,5-3 0 0 0,0 2 77 0 0,0-2 0 0 0,2-3 0 0 0,7-6 111 0 0,2-4 1 0 0,8-14-78 0 0,13-12 0 0 0,2-19 0 0 0,13-23 0 0 0,2-10 18 0 0,2-7 0 0 0,8-14 0 0 0,2 1 0 0 0,2-4 78 0 0,-1-2 1 0 0,1-4-1 0 0,6-1 1 0 0,2-5 120 0 0,2-3 1 0 0,-23 38-1 0 0,0 0 1 0 0,22-38 0 0 0,-2 5-100 0 0,-6 8 1 0 0,-7 1 0 0 0,-9 16-1 0 0,-6 11-89 0 0,-3 9-66 0 0,-9 16 1 0 0,-3 17-1 0 0,-10 15 1 0 0,-7 10-19 0 0,-6 6 0 0 0,-4 15 1 0 0,-7-1-1 0 0,2 5-72-206 0,0 6 0 206 0,-10 6 1 0 0,7 4-1 0 0,-3 1-15-160 0,1 4 0 160 0,-3 6 1 0 0,-1 5-1 0 0,3 1 88 0 0,0-2 1 0 0,3 10 0 0 0,1-17 0 0 0,4-9-608 0 0,5-11 385 0 0,3-12 0 0 0,12-46 0 0 0,10-16 1 0 0,13-18 349 0 0,9-11 0 0 0,6-9 0 0 0,0 0 1 0 0,5-3 79 0 0,0-2 1 0 0,1-3 0 0 0,3 0 0 0 0,-1 0 25 0 0,1-5 1 0 0,7-11 0 0 0,-22 37 0 0 0,0-2 0 0 0,1-1 0 0 0,0-1-146 0 0,1 0 0 0 0,0-2 1 0 0,1-4-1 0 0,0 0 1 0 0,-4 2-1 0 0,-1 2 0 0 0,-1 2 1 0 0,-1 1 118 0 0,20-38 1 0 0,-13 18 0 0 0,-11 13-502-13 0,-8 16 1 13 0,-6 27 373-354 0,-10 15 1 354 0,-8 12-1 0 0,-9 25 1 0 0,-3 5-41-381 0,-8 8 1 381 0,1 14-1 0 0,-8 7 1 0 0,-1 5-1-337 0,2 8 1 337 0,17-42 0 0 0,0-1-1 0 0,2 2 1 0 0,0 1 0 0 0,-1 1 0 0 0,0 1 3-111 0,0 2 0 111 0,1 1 0 0 0,-3 7 0 0 0,-1 1 1 0 0,2-4-1 0 0,0 0 0 0 0,0 3 0 0 0,0 0 24 0 0,0 2 1 0 0,0-1 0 0 0,-1-1 0 0 0,0-2 0 0 0,5-10 0 0 0,1-3 0 0 0,-15 26-662 0 0,5-18 234 0 0,5-8 0 0 0,13-49 1 0 0,8-11-1 0 0,9-18 364 0 0,12-14 1 0 0,13-14-1 0 0,5-3 1 0 0,3-3-47 0 0,1-1 0 0 0,9-9 0 0 0,-7 1 0 0 0,0 3 611 0 0,0 2 0 0 0,8-9 0 0 0,-3 8 0 0 0,5-8-365 0 0,-26 34 1 0 0,2 0-1 0 0,3-3 1 0 0,-1 0 0 0 0,-2 0-1 0 0,-2-1 1 0 0,-1 3 0 0 0,0-1-111 0 0,-2 3 1 0 0,-1-1 0 0 0,0-4-1 0 0,-2 2 1 0 0,10-26-832 0 0,-4 7 755 0 0,-14 19 0 0 0,-7 30 1 0 0,-19 29-1 0 0,-7 16 34-209 0,-6 13 0 209 0,-9 16 1 0 0,-5 9-1 0 0,-1 7-100-527 0,-3 3 0 527 0,-4 8 0 0 0,7 4 1 0 0,-4 2 76-145 0,21-43 0 145 0,0 2 0 0 0,-1 4 0 0 0,-1 1 0 0 0,0-3 1 0 0,1 1-1 0 0,1-1 0 0 0,0 1-26 0 0,2 0 0 0 0,-1 2 0 0 0,-4 7 0 0 0,1 0 0 0 0,3-5 0 0 0,2-1 0 0 0,0-2 1 0 0,1-1-75 0 0,-15 38 0 0 0,7-11 0 0 0,12-32-186 0 0,0-9 0 0 0,8-25 64 0 0,7-13 0 0 0,13-20 1 0 0,14-22-1 0 0,5-7 210 0 0,4-7 1 0 0,4-8-1 0 0,-1-6 1 0 0,4-1 182 0 0,4-1 0 0 0,2-9 0 0 0,-2 6 0 0 0,2 1-89 0 0,2 0 1 0 0,-22 29-1 0 0,-1-2 1 0 0,0 1 0 0 0,0-1-1 0 0,1-4 1 0 0,-1-1 3 0 0,1 0 0 0 0,-2-2 0 0 0,2-3 0 0 0,-2 1 0 0 0,-3 4 0 0 0,-1 1 0 0 0,-1 1 0 0 0,-1 0-63 0 0,-1 2 0 0 0,-2 1 0 0 0,11-30 0 0 0,-10 19-192 0 0,-7 11 1 0 0,-7 27-1 0 0,-10 11 251 0 0,-6 19 1 0 0,-9 24-1 0 0,-5 17 1 0 0,-4 10-84-39 0,-1 11 1 39 0,-6 11-1 0 0,-1 3 1 0 0,0 4-12-386 0,18-45 1 386 0,1 3-1 0 0,-3 8 1 0 0,-1 1-1 0 0,2-4 1 0 0,0 0-1 0 0,-2 3 1 0 0,0 0-17-57 0,-1 2 1 57 0,0 0 0 0 0,1 5 0 0 0,0-1 0 0 0,0-1 0 0 0,0 0 0 0 0,1 1 0 0 0,0-1 17 0 0,0 2 0 0 0,0-1 0 0 0,-1-3 1 0 0,0-3-1 0 0,-8 32 0 0 0,6-22-287 0 0,5-19 230 0 0,11-13 0 0 0,8-44 0 0 0,13-14 0 0 0,9-13-198 0 0,9-10 0 0 0,4-12 0 0 0,1-2 0 0 0,4-3 246 0 0,4-6 1 0 0,7-16-1 0 0,1 3 1 0 0,-25 41-1 0 0,0-2-6 0 0,2 0 0 0 0,0-1 1 0 0,2-4-1 0 0,0-2 0 0 0,2-2 1 0 0,0 0-1 0 0,0-2 0 0 0,0 0 188 0 0,2-2 0 0 0,-1-1 0 0 0,-1 1 0 0 0,-3 1 0 0 0,-5 4 1 0 0,-1 2-1 0 0,16-39-20 0 0,-9 16 21 0 0,-14 16 0 0 0,-12 53 0 0 0,-10 16 1 0 0,-7 17-43-347 0,-7 11 0 347 0,-4 16 1 0 0,-9 8-1 0 0,-2 7-56-631 0,-2 7 1 631 0,-4 8 0 0 0,3 0-1 0 0,-2 4-12-77 0,18-45 0 77 0,0 1 0 0 0,-1 1 0 0 0,1 1 0 0 0,0-1 0 0 0,0 0 0 0 0,1 1 0 0 0,1-1 32 0 0,0 3 0 0 0,1 0 0 0 0,0-3 1 0 0,1 0-1 0 0,-14 45 0 0 0,4-15-27 0 0,7-14 1 0 0,-6-7-103 0 0,11-21 0 0 0,3-16 0 0 0,9-18-370 0 0,6-13 0 0 0,6-13 0 0 0,8-4 1 0 0,3-8 308 0 0,5-8 0 0 0,4-11 1 0 0,3 0-1 0 0,2-5 38 0 0,1-5 1 0 0,8-1 0 0 0,-3-6 0 0 0,4 2 53 0 0,2-1 1 0 0,-7 4 0 0 0,-2 0 1001 0 0,0 1-745 0 0,-5 11 1 0 0,-10 27 0 0 0,-19 34 0 0 0,-14 26-272 0 0,-13 16 0 0 0,-5 7 0 0 0,-1 9 0 0 0,-1 1-103 0 0,1 2 1 0 0,-5 6-1 0 0,-1-2 1 0 0,2 1 89 0 0,2 0 1 0 0,2-2 0 0 0,-1 4 0 0 0,3-6 21 0 0,2-4 1 0 0,4-6 0 0 0,7-13-94 0 0,0-3-71 0 0,0-11 1 0 0,6-23 0 0 0,6-17 0 0 0,6-14 57 0 0,7-10 0 0 0,9-5 0 0 0,3-6 1 0 0,2-1 137 0 0,3 0 0 0 0,6-6 0 0 0,3-2 0 0 0,-1-2 190 0 0,3 1 0 0 0,-6-5 1 0 0,5-4-1 0 0,-2 3-21 0 0,1 2 1 0 0,-2 0-1 0 0,-9 13 1 0 0,-5 9 359 0 0,-3 9-453 0 0,-8 12 0 0 0,-21 47 0 0 0,-12 18-150 0 0,-1 7 1 0 0,-6 6-1 0 0,4-5 1 0 0,-3 4-72 0 0,-1 0 1 0 0,-7 8 0 0 0,7-8-1 0 0,-1 2 66 0 0,0-1 0 0 0,3-3 0 0 0,2-1 0 0 0,2-4 44 0 0,-2-2 0 0 0,5-3 0 0 0,2-10-105 0 0,3-8 0 0 0,8-13-82 0 0,4-18 0 0 0,5-15 1 0 0,5-22 184 0 0,5-2 0 0 0,11 0 0 0 0,4-5 1 0 0,2 2 36 0 0,-2 0 1 0 0,4-11 0 0 0,-4 6 0 0 0,4-4-44 0 0,2-1 0 0 0,4-4 0 0 0,1 4 1 0 0,-4 1 447 0 0,-5 4 0 0 0,0 1 1 0 0,-7 14-70 0 0,-1 3 0 0 0,-11 19-292 0 0,-8 10 0 0 0,-12 15 0 0 0,-8 21 1 0 0,0 3-147 0 0,-2 0 1 0 0,0 10 0 0 0,-5-2-1 0 0,1 2 9 0 0,-1-2 1 0 0,4 6 0 0 0,-3-9 0 0 0,1 1 41 0 0,1 4 0 0 0,-3 0 1 0 0,5-3-1 0 0,-1-2 20 0 0,-4-4 1 0 0,0 8 0 0 0,0-8 0 0 0,3-4-431 0 0,2-8 360 0 0,2-6 0 0 0,13-25 1 0 0,7-14-164 0 0,8-15 0 0 0,11-12 1 0 0,3 7-1 0 0,0 0 233 0 0,0-1 1 0 0,5-7 0 0 0,-2 3 0 0 0,4-1 12 0 0,1-1 0 0 0,1 2 0 0 0,-1-2 0 0 0,-1 2 290 0 0,-4 0 0 0 0,2 1 0 0 0,-6 11 8 0 0,-3-1 1 0 0,-9 20-297 0 0,-9 16 0 0 0,-12 12 0 0 0,-10 23 1 0 0,-2 2-18 0 0,-3 2 0 0 0,-2 7 1 0 0,-1 1-1 0 0,0-1 36 0 0,-1-4 0 0 0,2 7 0 0 0,2-8 0 0 0,2 1 37 0 0,-2 1 1 0 0,0-4-1 0 0,2-2-3 0 0,4-2 0 0 0,-1-8-167 0 0,2-1 1 0 0,7-18-1 0 0,9-16-16 0 0,8-11 0 0 0,-1-11 0 0 0,9-4 0 0 0,3-6 88 0 0,4-6 1 0 0,8-11 0 0 0,-4 5 0 0 0,3-4 163 0 0,-1-1 1 0 0,-1-4-1 0 0,3 3 1 0 0,-4 1 39 0 0,-1 0 0 0 0,2-2 0 0 0,-7 8-47 0 0,-4 7 1 0 0,-11 14-11 0 0,-7 20 1 0 0,-5 17 0 0 0,-16 35-1 0 0,-1 4-91 0 0,-1 4 0 0 0,-3 3 0 0 0,1-1 1 0 0,1-3-130 0 0,4-1 1 0 0,-4 2 0 0 0,4-4-1 0 0,-2-4 79 0 0,1-4 0 0 0,4-8 0 0 0,7-10-203 0 0,0-4 122 0 0,0-4 1 0 0,-5-17-47 0 0,-1-10 0 0 0,6-4 79 0 0,5-6 0 0 0,7-4 150 0 0,-3-1 0 0 0,5 1 0 0 0,2 0 1 0 0,5 2-23 0 0,4 4 1 0 0,-2-4 0 0 0,1 0 0 0 0,-1-2-14 0 0,0-3 1 0 0,-4 4-1 0 0,3-1 79 0 0,-1 2 1 0 0,-6 5 147 0 0,0 12 0 0 0,-6 13 0 0 0,-11 18 1 0 0,-2 3-190 0 0,-1 1 0 0 0,0 5 1 0 0,4 1 56 0 0,1-2 0 0 0,0-2-631 0 0,0-2 55 0 0,6-6 1 0 0,-3-17 415 0 0,7-18 1 0 0,7-16-1 0 0,8-11 65 0 0,4-1 1 0 0,-4-2 0 0 0,0 7 0 0 0,2 1-1 0 0,1-6 1 0 0,-2 2-1 0 0,-1-4 1 0 0,0 0 170 0 0,-2 3 0 0 0,4-5 0 0 0,-7 8 0 0 0,0 3-27 0 0,2 5-85 0 0,-5 5 0 0 0,-2 12 0 0 0,-10 8 0 0 0,-4 15 5 0 0,-1 13 1 0 0,-5 3 0 0 0,-1 11 0 0 0,1 2-111 0 0,-2 2 0 0 0,5 0 1 0 0,-3-2-1 0 0,3-3-27 0 0,2-2 1 0 0,0-1 0 0 0,-1-6 5 0 0,1 1 1 0 0,5-8-410 0 0,0-2 0 0 0,6-15 314 0 0,-1-11 0 0 0,4-10 0 0 0,2-15 121 0 0,4-1 1 0 0,-1 3-1 0 0,4 1 1 0 0,1 1 40 0 0,-1-1 1 0 0,1 4 0 0 0,2-3 0 0 0,0-1 17 0 0,0-2 1 0 0,1-1 0 0 0,0-2 0 0 0,-2-2 15 0 0,2-1 1 0 0,-4 1 0 0 0,1 7 351 0 0,-2 2-417 0 0,-2 6 0 0 0,-17 22 1 0 0,-3 19-1 0 0,-4 12-62 0 0,-3 8 0 0 0,5 2 1 0 0,-5 2-1 0 0,2-1 58 0 0,0 1 0 0 0,-6 0 0 0 0,6-2-100 0 0,2-4 0 0 0,1-8-30 0 0,1-6 0 0 0,8-18 41 0 0,3-8 0 0 0,3-8 0 0 0,2-18 95 0 0,0-1 1 0 0,0-1 0 0 0,2-3 0 0 0,3 1-17 0 0,5-1 1 0 0,2-4 0 0 0,0-2 0 0 0,-2-2 148 0 0,2-3 1 0 0,1-6 0 0 0,3-1 0 0 0,-1 4 162 0 0,0 1 0 0 0,-2-7 0 0 0,-2 9-171 0 0,-6 0 29 0 0,-4 6 0 0 0,-7 16 0 0 0,-5 20 0 0 0,-2 17-87 0 0,-2 10 0 0 0,-2 5 0 0 0,-2 3 1 0 0,-1 6-183 0 0,1 3 1 0 0,-3 1-1 0 0,2 1 1 0 0,0-2-27 0 0,-2-4 1 0 0,5 3-1 0 0,-3-8-588 0 0,3-1 401 0 0,2-2 0 0 0,6-20 1 0 0,4-15 129 0 0,3-19 0 0 0,9-16 0 0 0,3 0 0 0 0,4-5 198 0 0,1-4 1 0 0,5-9-1 0 0,2 0 1 0 0,0-3 120 0 0,0-1 0 0 0,5-6 0 0 0,-1-2 0 0 0,2-3-73 0 0,3-7 0 0 0,4-3 1 0 0,1-7-1 0 0,-3 6 84 0 0,0 4 1 0 0,-6 4 0 0 0,-5 18 22 0 0,-7 12 1 0 0,-10 27 0 0 0,0 20-29 0 0,-3 19 1 0 0,-2 17 0 0 0,0 3 0 0 0,0 6-196 0 0,0 2 0 0 0,0 11 0 0 0,0-3 0 0 0,-2-4-280 0 0,-3-5 0 0 0,3 7-67 0 0,-3-6 0 0 0,12-11 0 0 0,6-17 84 0 0,6-29 0 0 0,13-23 1 0 0,2-26-1 0 0,5-10 211 0 0,3-6 0 0 0,-16 28 0 0 0,0 0 0 0 0,-1-3 0 0 0,-1-1 0 0 0,4-3 0 0 0,0-1 115 0 0,3-4 0 0 0,1-1 1 0 0,2-3-1 0 0,1 0 1 0 0,-1-1-1 0 0,-1 0 1 0 0,1 3-1 0 0,-2 0 118 0 0,0 0 1 0 0,-1-1-1 0 0,3-3 1 0 0,-1-1 0 0 0,-3 4-1 0 0,-2 1 1 0 0,-1 4 0 0 0,0 0 157 0 0,-2 6 0 0 0,-1 2 0 0 0,22-39 0 0 0,-14 24 0 0 0,-5 9 176 0 0,-4 8 1 0 0,3 9-165-466 0,-6 9 0 466 0,-7 23 0 0 0,-7 21-180-979 0,-5 20 1 979 0,-8 21-1 0 0,-4 5 1 0 0,-6 9-166-949 0,-4 9 1 949 0,-6 11 0 0 0,15-44 0 0 0,-1 0 0 0 0,0 0 0 0 0,-1-1-16-522 0,-11 45 1 522 0,11-44-1 0 0,1 0 1 0 0,-9 37 0 0 0,0-7 61-31 0,0-10 0 31 0,2-8-220 0 0,4-20 0 0 0,10-23 0 0 0,6-28 0 0 0,8-13 58 0 0,6-11 0 0 0,7-10 0 0 0,5-10 0 0 0,3-4 226 0 0,1-4 1 0 0,0-9 0 0 0,2 0 0 0 0,4-5 48 0 0,4-5 1 0 0,4 1 0 0 0,4-6 0 0 0,-1 0-45 0 0,-1 2 0 0 0,-19 39 0 0 0,0 0 1 0 0,18-39-1 0 0,1 1-33-130 0,-4 7 0 130 0,-6 5 0 0 0,-11 15 81-583 0,-5 12 0 583 0,-11 26 1 0 0,-9 19 28-647 0,-9 21 0 647 0,-6 20 1 0 0,-5 16-1 0 0,-6 6-139-356 0,-2 7 1 356 0,-8 13 0 0 0,-3 8 0 0 0,19-45 0 0 0,0 0-20-162 0,-1 3 0 162 0,0 0 0 0 0,-3 5 0 0 0,0 2 0 0 0,4-3 0 0 0,0 1 0 0 0,-2 2 0 0 0,0 0 50-23 0,-1-1 1 23 0,0 1-1 0 0,0 5 1 0 0,1-1-1 0 0,0-8 1 0 0,0-1 0 0 0,1-5-1 0 0,1-1 160 0 0,-15 30 1 0 0,4-19-250 0 0,6-21 0 0 0,10-23 0 0 0,10-25 1 0 0,6-13-58 0 0,9-9 0 0 0,6-15 1 0 0,12-1-1 0 0,1-8 190 0 0,3-3 0 0 0,7-10 1 0 0,-2-3-1 0 0,2-2 106 0 0,3-3 0 0 0,2-3 0 0 0,4 1 0 0 0,-1-3 35 0 0,-2-1 1 0 0,-17 39 0 0 0,-1 0-1 0 0,18-42 1 0 0,2 3-217 0 0,1 6 1 0 0,-6-1 0 0 0,-5 16-1 0 0,-10 10-402 0 0,-8 7 394 0 0,-1 20 0 0 0,-16 28 0 0 0,0 26 0 0 0,-9 16-3 0 0,-8 11 1 0 0,-16 17 0 0 0,-1 8 0 0 0,-3 7-51 0 0,16-40 1 0 0,1 1-1 0 0,-3 4 1 0 0,1 0-1 0 0,1 0 1 0 0,-1 1 0 0 0,0 1-1 0 0,0 0 42 0 0,-1 0 0 0 0,-1 1 0 0 0,-4 5 0 0 0,0 2 0 0 0,3-5 0 0 0,0-1 0 0 0,1 0 0 0 0,-1 0 81 0 0,2-2 0 0 0,0-1 0 0 0,-1-3 0 0 0,1-2 1 0 0,-14 32-107 0 0,1-14 0 0 0,5-42-147 0 0,9-18 1 0 0,18-30 0 0 0,19-31 0 0 0,7-5 266 0 0,8-5 0 0 0,4-1 1 0 0,6-9-1 0 0,-3 0 130 0 0,-2-2 1 0 0,5-10-1 0 0,0 9 1 0 0,4-4-83 0 0,0 0 0 0 0,-20 36 1 0 0,2 0-1 0 0,19-38 1 0 0,-22 41-1 0 0,1 0-97 0 0,0 0 1 0 0,0-1 0 0 0,1-3-1 0 0,0 1 1 0 0,20-37 0 0 0,-4 8-40 0 0,-5 10 0 0 0,-4-4 1 0 0,-8 27 42 0 0,-6 7 0 0 0,-10 23 0 0 0,-5 28 49 0 0,-3 24 1 0 0,-11 23-1 0 0,-8 17 1 0 0,-10 13-120 0 0,11-43 0 0 0,-1 1 1 0 0,-6 11-1 0 0,0 2 1 0 0,1-2-1 0 0,0-1 0 0 0,0 3 1 0 0,0-1-33 0 0,0 1 0 0 0,0 1 1 0 0,-4 8-1 0 0,0 0 1 0 0,2-3-1 0 0,0 0 0 0 0,-1 3 1 0 0,-2 0 124 0 0,-2 1 1 0 0,1 1 0 0 0,1 0 0 0 0,1-1 0 0 0,1-11 0 0 0,0-4 0 0 0,2-8-1 0 0,0-2 42 0 0,-18 26 1 0 0,4-15-1 0 0,10-45-95 0 0,7-18 0 0 0,6-19 1 0 0,18-19-1 0 0,6-9-252 0 0,10-10 0 0 0,12-17 0 0 0,5-11 1 0 0,2-2 247 0 0,-18 44 1 0 0,1-1 0 0 0,2-4 0 0 0,1-1 0 0 0,1 0 0 0 0,0 0 0 0 0,0-1 0 0 0,0 1 30 0 0,0 1 0 0 0,1 0 0 0 0,3-11 0 0 0,1 1 1 0 0,-3 5-1 0 0,1 2 0 0 0,0-2 0 0 0,-1-1 162 0 0,2-1 1 0 0,0 0 0 0 0,-5 4-1 0 0,0 2 1 0 0,-2 7 0 0 0,0 2-1 0 0,12-27-90 0 0,-8 14 0 0 0,-1 4-48 0-4,-11 18 1 0 0,-3 18 0 0-1,-14 20-27 0-41,-3 19 0 0-1,-5 22 1 0 0,-10 5-1 0 0,-6 9-21 0 24,-2 9 1 0-1,-8 18 0 0 1,18-39-1 0 0,-1 1 1 0-1,0 1 0 0 1,-1 0-33 0 17,-1 1 1 0 0,0 0 0 0 0,-1 7 0 0 1,0 1 0 0-1,-2 2 0 0 0,1 0 0 0 0,-2 6 0 0 1,1 1 28 0 4,-2 6 0 0 1,1 1 0 0-1,-3 3 0 0 1,0 0 0 0-1,2-1 0 0 0,0-1 0 0 1,0-5 0 0-1,-1-2 3 0 1,1-2 0 0 0,0-1 0 0 0,1 0 0 0 0,1-3 0 0 0,-17 30-166 0 0,6-13 0 0 0,13-43 110 0 0,12-30 1 0 0,13-25 0 0 0,23-34 0 0 0,7-10-48 0 0,5-10 1 0 0,-14 26 0 0 0,2-1 0 0 0,-1 0 0 0 0,1-1 0 0 0,1-1-1 0 0,0 0 127 0 0,-2 2 0 0 0,1-2 1 0 0,4-5-1 0 0,0-1 1 0 0,-3 6-1 0 0,-1-1 0 0 0,2-1 1 0 0,0-2 47 0 0,1-3 0 0 0,1-2 0 0 0,0-4 0 0 0,1-1 1 0 0,-1 1-1 0 0,-1 0 0 0 0,-3 4 0 0 0,0 0-18 0 0,0 3 0 0 0,-1 1 1 0 0,-4-3-1 0 0,0 1 0 0 0,14-28 77 0 0,-2 10-39 0 0,-10 15 0 0 0,-4 34 0 0 0,-14 27 46 0 0,-10 26 1 0 0,-9 21-1 0 0,-6 12 1 0 0,-5 9-145-2 0,-4 8 0 2 0,-7 15 0 0 0,17-43 0 0 0,0 0 0 0 0,-2 4 0 0 0,1 1 25-220-1,-1 3 1 220 0,0 1 0 0 0,-5 5 0 0 0,1 1-1 0 0,3-1 1 0 0,0-1 0 0 0,0 3 0 0 1,-1 1-13-29 0,-2 2 0 29 0,1 1 0 0 0,-3 10 0 0 0,0 1 0 0 0,1-5 0 0 0,1-1 0 0 0,0-1 0 0 0,1-2-33 0 0,0-3 0 0 0,1-2 1 0 0,4-8-1 0 0,0-3 1 0 0,-13 29-309 0 0,5-22 0 0 0,15-41 0 0 0,6-23 3 0 0,12-28 1 0 0,16-28-1 0 0,16-7 1 0 0,0-8 197 0 0,5-7 0 0 0,-1-7 1 0 0,-20 40-1 0 0,0 0 1 0 0,0 0-1 0 0,0 0 224 0 0,1-2 0 0 0,1 0 0 0 0,0 0 0 0 0,1 0 0 0 0,-1 3 0 0 0,-1 0 0 0 0,2-2 0 0 0,-1 0 3 0 0,2-2 0 0 0,-1 0 1 0 0,3-6-1 0 0,0-1 1 0 0,-2 3-1 0 0,0 0 1 0 0,0-1-1 0 0,1-1-30 0 0,-1 1 1 0 0,0 1-1 0 0,-1 1 1 0 0,-1 1 0 0 0,-3 4-1 0 0,-2 2 1 0 0,15-31-73 0 0,-7 14 1 0 0,-10 18 170 0 0,-7 26 1 0 0,-8 24 0 0 0,-2 14 0 0 0,-10 18-25 0 0,-9 14 0 0 0,-4 20 0 0 0,-9 9 1 0 0,-4 9-136 0 0,16-40 0 0 0,0 2 1 0 0,-2 3-1 0 0,1 2 1 0 0,0 1-1 0 0,0 1 1 0 0,1-1-1 0 0,1 0 45 0 0,1-3 0 0 0,-1 2 0 0 0,-2 5 1 0 0,0 1-1 0 0,0-2 0 0 0,1-1 0 0 0,-1 2 1 0 0,0 0-14 0 0,1-1 1 0 0,-1 0 0 0 0,1-2 0 0 0,0-1 0 0 0,3-5 0 0 0,0-2 0 0 0,-13 36-116 0 0,1-13 1 0 0,-1-18-20 0 0,9-23 0 0 0,8-28-1 0 0,9-18 1 0 0,9-12-304 0 0,11-9 1 0 0,6-4 0 0 0,10-11-1 0 0,1-6 323 0 0,3-7 0 0 0,6-6 0 0 0,-1-9 0 0 0,3-2 97 0 0,1 0 0 0 0,-20 33 0 0 0,1-1 0 0 0,0 5 0 0 0,0 1 0 0 0,1-5 0 0 0,0-1 46 0 0,2-2 1 0 0,0-1 0 0 0,2-4 0 0 0,0-1 0 0 0,0-1 0 0 0,-1-1 0 0 0,-3 3 0 0 0,-1 1-57 0 0,-4 1 1 0 0,0 1 0 0 0,13-36 0 0 0,-10 30-12 0 0,-4 11 0 0 0,-13 26 0 0 0,-6 24 171 0 0,-6 20 1 0 0,-13 19-1 0 0,-1 16 1 0 0,-7 11-164-13 0,-8 14 1 13 0,16-33-1 0 0,-1 0 1 0 0,0 3-1 0 0,0 0 1 0 0,-1 1-1 0 0,0 0 11-56 0,-1 0 0 56 0,1 0 0 0 0,-3 5 0 0 0,0-1 0 0 0,2-3 0 0 0,-1 0 0 0 0,0 3 0 0 0,-2 0 20 0 0,0 2 1 0 0,1 0 0 0 0,0 1 0 0 0,0 0 0 0 0,0-1 0 0 0,0-2 0 0 0,1-4 0 0 0,0-1 48 0 0,0-2 0 0 0,-1-2 0 0 0,-16 35 0 0 0,12-24-330 0 0,6-12-33 0 0,3-14 1 0 0,10-32 0 0 0,7-16-1 0 0,10-12 177 0 0,9-8 0 0 0,5-4 0 0 0,6-10 1 0 0,2-5 37 0 0,4-7 1 0 0,3-15-1 0 0,6 0 1 0 0,1-4 104 0 0,-1-2 0 0 0,-20 38 0 0 0,-1 0 0 0 0,1-4 0 0 0,-1-1 0 0 0,0 2 0 0 0,0 0 57 0 0,0 0 1 0 0,1-1 0 0 0,1-5 0 0 0,0 0 0 0 0,-2 6 0 0 0,-1 1 0 0 0,18-39 123 0 0,-7 14 1 0 0,-7 12-97 0 0,-12 29 0 0 0,-7 15 0 0 0,-4 25 0 0 0,-9 20-36 0 0,-11 16 0 0 0,-4 15 0 0 0,-9 11 0 0 0,1 6-91 0 0,-4 3 0 0 0,-4 9 1 0 0,2-4-1 0 0,-3 0-50 0 0,-2 5 1 0 0,20-40 0 0 0,-1 0 0 0 0,-1-1 0 0 0,0-1 0 0 0,2-1 0 0 0,-1-1 108 0 0,-17 44 0 0 0,17-43 0 0 0,0 0 0 0 0,-17 40 1 0 0,3-7 27 0 0,7-11 1 0 0,-2-10-93 0 0,19-24 1 0 0,0-18-1 0 0,13-18 1 0 0,7-18-234 0 0,10-14 1 0 0,8-14 0 0 0,4-11 0 0 0,1-4 202 0 0,3 0 1 0 0,10-13 0 0 0,-3 4 0 0 0,3-6 57 0 0,3-8 0 0 0,-22 39 0 0 0,0-1 0 0 0,-1-2 0 0 0,0-1 1 0 0,1 1-1 0 0,-1 0 9 0 0,0-1 0 0 0,0-2 1 0 0,2-3-1 0 0,0 0 1 0 0,-3 5-1 0 0,-1 0 1 0 0,18-37 375 0 0,-10 15-106 0 0,-8 15 0 0 0,-16 53 0 0 0,-4 13 0 0 0,-8 16-292 0-4,-6 9 0 0 0,-10 16 1 0 0,-5 11-1 0 0,-2 6-58 0-6,1 4 1 0 1,-7 8 0 0 0,0 6 0 0 0,-4 5 11 0 8,16-42 0 0 0,0 0 1 0 1,0 6-1 0-1,0 0 1 0 0,-1-2-1 0 0,2-1 1 0 1,0 0-1 0-1,1 1 45 0 1,0-1 0 0 0,0 0 0 0 0,-1 3 0 0 0,0 0 1 0 0,2-5-1 0 0,0-2 0 0 0,-14 38-302 0 0,5-15 126 0 0,-1-8 1 0 0,17-43 0 0 0,3-12 0 0 0,11-24 39 0 0,13-20 1 0 0,11-15 0 0 0,10-6-1 0 0,0-6 170 0 0,0-2 1 0 0,4-5 0 0 0,-4 6 0 0 0,2 2 60 0 0,3-3 0 0 0,0-7 0 0 0,2 2 0 0 0,-2 6 0 0 0,1 3 0 0 0,-3-4 0 0 0,-9 9 5 0 0,-1 3 0 0 0,-8 23-31 0 0,-7 20 0 0 0,-8 12 0 0 0,-12 26 0 0 0,-5 6-229 0 0,-4 5 0 0 0,-8 15 0 0 0,-3-2 1 0 0,-2 7 119 0 0,2 2 0 0 0,-4 12 1 0 0,3-7-1 0 0,-2 1 30 0 0,-3 4 1 0 0,1 9-1 0 0,-1-8 1 0 0,1-2 58 0 0,0-6 0 0 0,1 2 0 0 0,4-14-375 0 0,4-4 0 0 0,11-30 180 0 0,5-18 0 0 0,10-13 0 0 0,7-25 0 0 0,7 1 57 0 0,6-3 1 0 0,5-9 0 0 0,4-2 0 0 0,2 0 149 0 0,-3-1 1 0 0,5 0 0 0 0,-1-6-1 0 0,0 2 60 0 0,0-1 0 0 0,4-2 0 0 0,-4-2 0 0 0,0 2 28 0 0,0 3 1 0 0,-3 5-131 0 0,-9 11 1 0 0,-10 21-61 0-1,-9 24 1 0-1,-12 12 0 0 1,-4 25 0 0 0,-5 4-14 0-14,-5 3 0 0 1,1 9 1 0 0,-6-3-1 0 0,0 6 7-15 12,1 5 0 15 0,-8-3 0 0 0,5 4 1 0 0,0 1 33-108 2,-2 3 0 108 0,0-4 0 0 0,-1 1 1 0 0,1-4-112-5 0,4-3 1 5 0,-2-5 52 0-27,7-16 0 0 1,3-21-142 0-11,12-24 0 0 1,6-16 0 0-1,16-23 1 0 0,3 2 257 0 12,6 0 1 0 0,3-10-1 0 1,1 6 1 0-1,-1-1 82 0 21,-4-1 0 0 0,7-1 1 0 1,-3 0-1 0-1,1 0-43 0 4,4-5 1 0 0,-2 4 0 0 0,-5-1-1 0 0,-3 7-12 0 0,-2 9 1 0 0,3-4-103 0 0,-5 13 1 0 0,-8 11-65 0 0,-12 20 0 0 0,-7 10 1 0 0,-9 17-1 0 0,-3 2 12 0 0,-1 2 0 0 0,-6 6 0 0 0,4-1 0 0 0,-1 4 94-159 0,-4 6 0 159 0,3 0 1 0 0,-1 3-1 0 0,-1-5 29-62 0,3 0 0 62 0,1 0 0 0 0,5-4-74 0 0,-3 1-11 0 0,3-7 1 0 0,3-24-1 0 0,14-20 1 0 0,10-15 32 0 0,9-9 0 0 0,-2-7 0 0 0,5-1 1 0 0,-2 0 3 0 0,0 0 1 0 0,6-5 0 0 0,-4 3 0 0 0,0-2-5 0 0,0 1 1 0 0,5 1 0 0 0,-2-5 0 0 0,2 2 18 0 0,-2-1 0 0 0,-3-4 1 0 0,-7 8-25 0 0,1 0 0 0 0,-5 12 97 0 0,-5 17 1 0 0,-20 41 0 0 0,-16 23-104-7 0,-2 3 0 7 0,-1 11 0 0 0,3-6 0 0 0,0 2 12-77 0,-1-1 1 77 0,-4 6 0 0 0,-1-8-1 0 0,4 0 39-5 0,5-4 1 5 0,-2-1-1 0 0,6-10 1 0 0,-1-9 175 0 0,4-8 1 0 0,3-2-288 0 0,2-7 0 0 0,6-10 0 0 0,4-15 8 0 0,3-14 0 0 0,4-8 1 0 0,3-5-1 0 0,5-2 50 0 0,4-1 0 0 0,6-12 0 0 0,2-1 1 0 0,0-2-19 0 0,0-3 0 0 0,3-3 0 0 0,-3 2 0 0 0,2-3 47 0 0,3-6 0 0 0,0 1 0 0 0,-2 5 0 0 0,-4 4 114 0 0,-4 6 1 0 0,-4 5-2 0 0,-3 11 1 0 0,-5 23 0 0 0,-11 14 0 0 0,-8 20-118 0 0,-5 13 0 0 0,-8 11 0 0 0,0 8 0 0 0,-5 4 8 0 0,-3 4 0 0 0,-2 10 0 0 0,3-1 0 0 0,-2-1-3 0 0,3 0 1 0 0,-5 1 0 0 0,3-11 0 0 0,1-3 24 0 0,2-2 0 0 0,3-12 1 0 0,4-17-230 0 0,5-8 1 0 0,-1-16 107 0 0,6-17 1 0 0,3 0 0 0 0,14-20 0 0 0,3 2 74 0 0,5 1 0 0 0,4-3 0 0 0,3-1 0 0 0,0-2 15 0 0,-2-1 1 0 0,8-7 0 0 0,-7 3 0 0 0,1 0-13 0 0,-1 3 1 0 0,0-1-1 0 0,1 0 1 0 0,-1-2-109 0 0,0-3 1 0 0,2 7 137 0 0,-8 4 0 0 0,-3 7 1 0 0,-3 19 8 0 0,-8 17 1 0 0,-6 20 0 0 0,-10 14 0 0 0,-6 10-23 0 0,-2 8 0 0 0,-1-2 0 0 0,0 6 0 0 0,2-4 71 0 0,0-3 1 0 0,-5 2-1 0 0,7-14 1 0 0,-2-7-249 0 0,1-10 64 0 0,4-8 1 0 0,9-19 0 0 0,3-12 76 0 0,5-17 0 0 0,5 1 1 0 0,5-8 2 0 0,5 2 0 0 0,3 1 0 0 0,3-3 42 0 0,-1 1 0 0 0,-5 5 0 0 0,0-1-59 0 0,2-1 0 0 0,6-12 0 0 0,3-3 1 0 0,-3 0-5 0 0,-1-2 1 0 0,-2-3-1 0 0,1-2 1 0 0,-1 3-76 0 0,0 2 196 0 0,-7 3 0 0 0,-4 33 0 0 0,-13 16 0 0 0,-7 23-67 0 0,-6 18 1 0 0,-2 8 0 0 0,-5 6 0 0 0,2 1-79 0 0,0 2 1 0 0,-3-2 0 0 0,8-6 0 0 0,0-6 33 0 0,0-5 1 0 0,-4-4 0 0 0,6-13-38 0 0,2 0 122 0 0,7-6-136 0 0,-2-9-2 0 0,11-15 1 0 0,-4-10 57 0 0,6-10 0 0 0,0-4 0 0 0,1-6 0 0 0,3-1 9 0 0,1 1 1 0 0,6-7-1 0 0,1-4 1 0 0,5-3 15 0 0,3-1 1 0 0,1-6 0 0 0,-4-3 0 0 0,1-2-78 0 0,3-1 0 0 0,-1 1 0 0 0,-5 12 254 0 0,0 3-178 0 0,-6 4 1 0 0,-4 34 0 0 0,-10 15 0 0 0,-5 16 105 0 0,-4 13 0 0 0,-6 3 1 0 0,-1 2-1 0 0,1-1-88 0 0,-2 1 1 0 0,5-1 0 0 0,-3 1-1 0 0,1 0 86 0 0,-1-1 0 0 0,3-1 1 0 0,-3-3-1 0 0,5-6 23 0 0,5-3 1 0 0,-4-6-183 0 0,4-1 1 0 0,-2-17-87 0 0,2-8 1 0 0,3-8-1 0 0,7-17 84 0 0,0-2 0 0 0,0-2 1 0 0,2-3-1 0 0,3-2 114 0 0,5-1 0 0 0,9-8 0 0 0,1 1 0 0 0,0-5-20 0 0,2-4 1 0 0,0-10-1 0 0,5 2 1 0 0,-1-3 393 0 0,1-8 1 0 0,-4 4 0 0 0,1-1-1 0 0,-4 4-115 0 0,-6 8 0 0 0,-1 6-366 0 0,-8 18 1 0 0,-8 16 0 0 0,-11 12 28 0 0,-4 14 0 0 0,-7 11 0 0 0,3 10 0 0 0,-2 4-39 0 0,-3 5 0 0 0,-2 9 0 0 0,-1 8 1 0 0,1 4 0 0 0,4 4 0 0 0,-7 3 0 0 0,5-4 1 0 0,1-3 69 0 0,3 2 0 0 0,-3-6 0 0 0,6-8 166 0 0,1-2-234 0 0,2-9 1 0 0,2-17-241 0 0,0-17 0 0 0,7-17 0 0 0,2-14 256 0 0,5-2 0 0 0,8-4 0 0 0,3-2 0 0 0,3-3 58 0 0,2-2 1 0 0,1-7-1 0 0,-1-6 1 0 0,0-1 115 0 0,0 1 1 0 0,6-11 0 0 0,0 1 0 0 0,1-2 31 0 0,0 1 0 0 0,-1-3 0 0 0,-6 12 0 0 0,-2 5 128 0 0,-2 4-238 0 0,-5 11 1 0 0,-7 32 0 0 0,-4 19 0 0 0,-6 14-91 0 0,-2 9 0 0 0,-7 4 0 0 0,-2 3 0 0 0,0 4 18 0 0,0 5 1 0 0,-4 1 0 0 0,6 1 0 0 0,2-4-46 0 0,1-2 0 0 0,-4 9 0 0 0,-1-4 0 0 0,0-3 93 0 0,0-5 1 0 0,2-1-1 0 0,5-13 1 0 0,0-1 39 0 0,0-2-198 0 0,-1-8 1 0 0,3-14-91 0 0,3-20 1 0 0,5-19 0 0 0,10-23-1 0 0,5-1 253 0 0,3 1 0 0 0,8-4 1 0 0,-1 4-1 0 0,-2-1 183 0 0,-1 1 1 0 0,4-4 0 0 0,1 2 0 0 0,0 0-14 0 0,0 2 0 0 0,3-12 1 0 0,-3 9-1 0 0,0-2-9 0 0,0-2 1 0 0,-2 7-1 0 0,-6 14-252 0 0,-4 8 0 0 0,-5 21 42 0 0,-10 15 1 0 0,-5 16-1 0 0,-9 25 1 0 0,-3 4-94 0 0,-2 4 1 0 0,1 4-1 0 0,-6 4 1 0 0,2 1 14 0 0,0 2 0 0 0,-5 7 1 0 0,6-2-1 0 0,-1 1-17 0 0,2-1 0 0 0,-2-1 1 0 0,5-11-1 0 0,0-9 283 0 0,0-4 0 0 0,2-7-272 0 0,5-14 0 0 0,1-13 0 0 0,4-17 17 0 0,5-14 1 0 0,3-8 0 0 0,2-5 0 0 0,0-3 63 0 0,0-6 0 0 0,7-10 0 0 0,3-6 0 0 0,4-5 133 0 0,1-4 0 0 0,0-5 1 0 0,2 1-1 0 0,2-1 121 0 0,1-1 1 0 0,5-9 0 0 0,-4 8-1 0 0,-3 2 4 0 0,-1 2 0 0 0,2 6 0 0 0,-4 13-35 0 0,-7 9 1 0 0,1 21-177 0 0,-4 20 0 0 0,-7 12 0 0 0,-8 28 0 0 0,-4 2-117 0 0,-1 2 1 0 0,-5 7-1 0 0,-2 3 1 0 0,0 2 96 0 0,0 1 1 0 0,-3 11 0 0 0,3-6 0 0 0,0 3-253 0 0,0-3 1 0 0,-4 6 0 0 0,4-11 0 0 0,1-1-4 0 0,-1-2 0 0 0,1-12 0 0 0,6-11 305 0 0,0-9 1 0 0,6-16-92 0 0,4-11 0 0 0,4-17 1 0 0,1-18-1 0 0,1-4 22 0 0,4-2 1 0 0,4-6 0 0 0,6-4-1 0 0,0-1 76 0 0,0 1 0 0 0,1-7 0 0 0,1 6 0 0 0,1-1 162 0 0,2-1 1 0 0,1-3 0 0 0,-6-1-1 0 0,0 4 138 0 0,0 0 0 0 0,-1 7 0 0 0,-2 1-78 0 0,-2 4-167 0 0,-7 8 0 0 0,2 29 0 0 0,-10 21 0 0 0,-5 18-104 0 0,-3 12 0 0 0,-8 9 0 0 0,-1 6 0 0 0,0 3-273 0 0,0 2 1 0 0,-3 3 0 0 0,3-1 0 0 0,0-4 116 0 0,0 0 0 0 0,-3-1 0 0 0,3-1 0 0 0,0-5 83 0 0,0-4 0 0 0,2-6 0 0 0,4-13-274 0 0,1-4 178 0 0,0-3 1 0 0,1-22 0 0 0,4-10 138 0 0,5-12 1 0 0,5-7 0 0 0,5-1 0 0 0,4-2 105 0 0,-1-4 0 0 0,6-3 0 0 0,-2-6 1 0 0,4-1-81 0 0,5 0 0 0 0,-1-4 0 0 0,-3-4 0 0 0,2-2 177 0 0,1-2 0 0 0,2-9 0 0 0,-4 6 0 0 0,3-1 94 0 0,-3-1 1 0 0,-3 6 0 0 0,-4 6 0 0 0,-5 12-88 0 0,1 10 1 0 0,-7 12-158 0 0,0 17 0 0 0,-7 6 0 0 0,-8 19 0 0 0,0 4-108 0 0,0 4 0 0 0,-2 6 0 0 0,-2 7 0 0 0,-1-1-58 0 0,1 1 1 0 0,2 5 0 0 0,1-1 0 0 0,-3 1-54 0 0,-1 2 0 0 0,-1-6 0 0 0,6 4 0 0 0,0-6 172 0 0,0-4 1 0 0,0 1-1 0 0,-1-8 1 0 0,1-6-317 0 0,0-6 0 0 0,0-8 250 0 0,0-9 1 0 0,6-13 0 0 0,4-19-1 0 0,3-6 36 0 0,2-2 1 0 0,7-14 0 0 0,3-2 0 0 0,4-5 289 0 0,1 1 0 0 0,0-8 0 0 0,0 4 0 0 0,1-2 86 0 0,-1-3 1 0 0,0 2 0 0 0,-1 4 0 0 0,-3 6 310 0 0,-1 4 0 0 0,-6 1-507 0 0,1 12 1 0 0,-7 4-262 0 0,-8 16 0 0 0,0 15 0 0 0,-10 24 1 0 0,1 3-56 0 0,-1 5 0 0 0,-2 8 0 0 0,-5 4 0 0 0,2 9-15 0 0,-3 7 0 0 0,5 3 0 0 0,-3-4 0 0 0,1-1 105 0 0,1-1 0 0 0,3-1 1 0 0,4-11-1 0 0,-2-2-93 0 0,-1-8 1 0 0,-1-6 0 0 0,5-16-309 0 0,-5-3 0 0 0,4-4 228 0 0,-3-12 0 0 0,10-14 1 0 0,5-10-1 0 0,3-2 315 0 0,2 0 1 0 0,5-11 0 0 0,4-2 0 0 0,3-4 209 29 0,4-4 1-29 0,3 6 0 0 0,-4-5 0 0 0,0 3 169 107 0,1 3 1-107 0,-1-3-1 0 0,0 10 477 3 0,0 0-785-3 0,1-5 0 0 0,-8 29 1 0 0,-5 8-272 0 0,-6 18 1 0 0,-5 19 0 0 0,-8 2 0 0 0,1 4-128 0 0,0 1 0 0 0,0 10 0 0 0,-2-1 1 0 0,-2 3 93 0 0,-1 3 0 0 0,0-5 0 0 0,4 6 0 0 0,1-4 63 3 0,0-4 0-3 0,0 3 0 0 0,1-11-247 142 0,4 2 261 41 0,-3-12 0-183 0,13-17 0 0 0,0-24 0 0 0,8-9 98 213 0,6-9 1-213 0,6-14-1 0 0,2-1 1 0 0,0-4-69 185 0,0-1 0-185 0,5-9 1 0 0,-2 2-1 0 0,4-2 345 26 0,1-3 0-26 0,1 3 0 0 0,-1 7 0 0 0,-1 8 262 0 0,-4 7 1 0 0,4 4-362 0 0,-4 20 0 0 0,-4 16 1 0 0,-6 21-1 0 0,-9 10-354 0 0,-4 9 1 0 0,-4 8 0 0 0,-3 5 0 0 0,-3 2-12 0 0,0 1 0 0 0,-6 11 0 0 0,4-6 0 0 0,-2 2-29 0 0,2-1 1 0 0,-2-1 0 0 0,7-9 0 0 0,2-2-116 0 0,1-4 0 0 0,2 0 534 0 0,0-11 1 0 0,13-9-175 0 0,8-12 1 0 0,4-13 0 0 0,0-13 0 0 0,-4-2-32 0 0,-4-2 0 0 0,-2-1 0 0 0,0 1-200 0 0,0 0 0 0 0,0-5 0 0 0,1 0 133 0 0,-1 1 1 0 0,5 2-1 0 0,0 2 153 0 0,-1 0 135 0 0,-2 6 0 0 0,1 6-184 0 0,-2 13 0 0 0,-6 14 0 0 0,-15 16 0 0 0,-5 2-6 0 0,-4-1 1 0 0,1 3 0 0 0,1-4 181 0 0,2 4 0 0 0,1 0-186 0 0,-1-3 0 0 0,12-12 0 0 0,13-18-27 0 0,9-14 1 0 0,-1-7 0 0 0,3-16-1 0 0,1-1 43 0 0,1-1 0 0 0,3-3 0 0 0,-1 3 1 0 0,-1 1-29 0 0,-4 1 1 0 0,2 8 0 0 0,-5-3 9 0 0,2 4 1 0 0,1 9 41 0 0,6 3 0 0 0,-13 5-151 0 0,-3 5 0 0 0,-10 12 21 0 0,1 13 1 0 0,-5 6 0 0 0,-1 6-69 0 0,0-1 0 0 0,0 3 1 0 0,0 1-1 0 0,0-4 179 0 0,0-2 1 0 0,0-7 0 0 0,0 3 57 0 0,0-3 1 0 0,2 4-123 0 0,3-1 0 0 0,0-8-195 0 0,10-12 1 0 0,-6-8-1 0 0,9-12 128 0 0,1-5 0 0 0,-6-4 1 0 0,-2-1-1 0 0,0 0 13 0 0,3 0 1 0 0,3 0-1 0 0,1-1 84 0 0,3 1 1 0 0,1 0 0 0 0,-4 0-24 0 0,2 0 1 0 0,-3-1-17 0 0,-1 1 154 0 0,-5 0 1 0 0,5 12-1 0 0,-13 11-134 0 0,-6 16 1 0 0,-6 10 0 0 0,-6-1 0 0 0,0 3 26 0 0,0-2 1 0 0,-1 3-1 0 0,1-2 1 0 0,0-3 134 0 0,0-5 1 0 0,5-5 235 0 0,-1-6-236 0 0,8 5-177 0 0,-4-10 1 0 0,14-5-69 0 0,3-16 1 0 0,-1 2 94 0 0,1-2-263 0 0,0 6 161 0 0,-2-2-346 0 0,6 6 586 0 0,-12 0 1 0 0,3 1 61 0 0,-10 4 1 0 0,1 5 64 0 0,-6 11 0 0 0,5 1 62 0 0,-5 3-339 0 0,6-3 1 0 0,-1-15-1 0 0,12-7 37 0 0,8-9 1 0 0,1-9 0 0 0,6-3 0 0 0,-1 1-2 0 0,5-2 1 0 0,-3 5-1 0 0,1-3 1 0 0,0 3-86 0 0,-1 2 1 0 0,-2 0 0 0 0,2 0 0 0 0,-1-1-66 0 0,-3 1 1 0 0,-1 2-249 0 0,3 2 0 0 0,-4-2-143 0 0,3 3 423 0 0,-10 3 0 0 0,-3 4 0 0 0,-9 11 14 0 0,-3 7 0 0 0,2 9 1 0 0,-7-2-1 0 0,-2 0 67 0 0,-2 0 0 0 0,1 5 0 0 0,1-3 1 0 0,2-1 189 0 0,-2-3 1 0 0,-2 4-36 0 0,-1 1 1 0 0,0 8 35 0 0,0-3-230 0 0,6-3 0 0 0,11-20 32 0 0,13-7 1 0 0,2-5 0 0 0,7-7 0 0 0,-2 2-96 0 0,-4-2 0 0 0,4-3 0 0 0,0-4 0 0 0,2-3 12 0 0,3-2 0 0 0,0 1 0 0 0,0-6 0 0 0,-2 0 36 0 0,2-3 0 0 0,0-1 0 0 0,-1 0 0 0 0,-6 1-64 0 0,-3 2 1 0 0,3-6-39 0 0,0 6 172 0 0,-6 6 1 0 0,-9 9-1 0 0,-10 20 1 0 0,-5 9-25 0 0,-4 6 1 0 0,-1 2-1 0 0,0 5 1 0 0,0-2 93 0 0,0 2 0 0 0,-6 0 0 0 0,1 0 0 0 0,1-1 47 0 0,2 1 0 0 0,2 0 0 0 0,0 0 0 0 0,0-3-90 0 0,0-3 0 0 0,-6 5 0 0 0,1-6 0 0 0,2-1-12 0 0,1-2 1 0 0,0-2-68 0 0,-4 0 110 0 0,5 0 1 0 0,-5-11 54 0 0,11-15 1 0 0,3 0-1 0 0,7-20 1 0 0,0 2-62 0 0,0 1 1 0 0,0-3 0 0 0,0 1-1 0 0,0 0-46 0 0,0-1 0 0 0,0-1 31 0 0,0-3 1 0 0,-8 4 48 0 0,-7 1 0 0 0,-7 13 1 0 0,-9 13-40 0 0,1 8 1 0 0,6 9 0 0 0,2 9 0 0 0,2 2 18 0 0,0 3 1 0 0,-6 2 0 0 0,6 1 0 0 0,2-1 19 0 0,1-4 1 0 0,1-1-1 0 0,1-4-69 0 0,0 5 0 0 0,5-8-459 0 0,0-1 384 0 0,6-11 0 0 0,-1-5 151 0 0,10-11 1 0 0,4-2-89 0 0,6-2 0 0 0,0-2-64 0 0,0-3 0 0 0,1 3 0 0 0,-1-4 24 0 0,0 5 0 0 0,-5 0-36 0 0,0 1 188 0 0,1 0 1 0 0,-5 3-86 0 0,-6 7 1 0 0,-6 12-1 0 0,-10 15-909 0 0,1 1 0 0 0,0-4-808 0 0,0 1 1 0 0,6-13 1678 0 0,4-12 0 0 0,3-17 0 0 0,2-17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3:32.595"/>
    </inkml:context>
    <inkml:brush xml:id="br0">
      <inkml:brushProperty name="width" value="0.2" units="cm"/>
      <inkml:brushProperty name="height" value="1.2" units="cm"/>
      <inkml:brushProperty name="color" value="#00A0D7"/>
      <inkml:brushProperty name="inkEffects" value="pencil"/>
    </inkml:brush>
  </inkml:definitions>
  <inkml:trace contextRef="#ctx0" brushRef="#br0">959 1673 12372 51987 46205,'6'24'1466'0'31,"0"-12"-1158"0"98,9-17 1 0 1,-8-10 0 0-1,8-16 0 0 1,-2-1 140 0-46,1-3 1 0 0,6-4 0 0 0,2-8 0 0 0,0-2 89 0-48,0-2 0 0 0,5-12 1 0 0,0 2-1 0 0,3 1-211-382-12,1 2 1 382 0,6 2 0 0 0,-10 7 0 0 0,-2 4-252-1073-21,-1 1 0 1073-1,-5 3 0 0 0,-8 11-402-395-2,0 0 161 395 0,-8 6 1 0 0,-5 15-1 0 0,-11 21 59 0 0,-6 17 0 0 0,-6 17 1 0 0,3-1-1 0 0,-2 9-186 0 0,-3 5 0 0 0,-2 9 0 0 0,-1 1 1 0 0,1 2 173 0 0,4 0 1 0 0,-2-3 0 0 0,5 1 0 0 0,0-6 141 0 0,0-4 0 0 0,3-15 0 0 0,8-16-12 0 0,0-4 0 0 0,8-21 0 0 0,0-18 20 0 0,6-17 0 0 0,6-8 1 0 0,7-4-1 0 0,3-2 187 0 0,1-6 0 0 0,2-1 0 0 0,-3-3 0 0 0,1 1 76 0 0,-1 1 1 0 0,3-9 0 0 0,0 6 0 0 0,1-1-63 0 0,4-1 1 0 0,-5-3 0 0 0,-1-3 0 0 0,-5 5-125 0 0,0 0 0 0 0,-6 5 0 0 0,-2 11 33 0 0,-1 3 1 0 0,-5 14-1 0 0,-11 19-309 0 0,-6 16 0 0 0,-9 19 0 0 0,2 17 0 0 0,-1 9-11 0 0,-4 7 0 0 0,0 10 1 0 0,-2-3-1 0 0,2 1-89 0 0,0-1 0 0 0,-5 4 0 0 0,6-3 1 0 0,-1-1 121 0 0,2 1 0 0 0,-2-4 1 0 0,7-8-1 0 0,1-9-10 0 0,2-9-41 0 0,2-10 0 0 0,7-33 0 0 0,4-12 1 0 0,8-11 373 0 0,6-8 0 0 0,3-11 1 0 0,4-1-1 0 0,3-4 175 0 0,6-5 1 0 0,1 3-1 0 0,0-2 1 0 0,-2 0 24 0 0,2 2 1 0 0,2-9-1 0 0,0 6 1 0 0,-2 1-142 0 0,-2 2 1 0 0,-3-5 0 0 0,2 5-1 0 0,-7 5-63 0 0,-4 3 0 0 0,-1 8 0 0 0,-9 11-469 0 0,2 1 1 0 0,-1 16 163 0 0,-9 5 1 0 0,-4 12-1 0 0,-6 13 1 0 0,0 7-61 0 0,0 7 0 0 0,-2 6 0 0 0,-4 11 0 0 0,-2 5-70 0 0,-1 3 1 0 0,-5 2 0 0 0,6 0-1 0 0,-3-1 162 0 0,1 1 0 0 0,7-3 1 0 0,-4-4-1 0 0,1-7-64 0 0,1-3 35 0 0,0-10 1 0 0,11-22 0 0 0,6-19 0 0 0,6-15 347 0 0,7-10 1 0 0,9-10 0 0 0,3 1 0 0 0,0-1 0 0 0,0 1 1 0 0,3-3 0 0 0,-3 4 0 0 0,0-3-12 0 0,0 3 0 0 0,3-4 0 0 0,-3 2 0 0 0,2-7-58 0 0,3-7 1 0 0,0-8 0 0 0,0-4-1 0 0,-3 1-137 0 0,-2-1 0 0 0,-2 4 1 0 0,-5 10-251 0 0,0 8 1 0 0,-6 19 244 0 0,-4 22 1 0 0,-17 25 0 0 0,-6 28-77 0 0,-4 4 0 0 0,-5 5 1 0 0,5 8-1 0 0,0 1-24 0 0,0-2 1 0 0,-4 3 0 0 0,4-1 0 0 0,0-2-241 0 0,0-1 1 0 0,-3-6-1 0 0,3-4-239 0 0,-1-8 383 0 0,4-2 0 0 0,-1-28 1 0 0,11-17 89 0 0,9-16 1 0 0,12-20 0 0 0,10 8 0 0 0,0-2 426 0 0,0 0 0 0 0,3-5 1 0 0,-3-4-1 0 0,0-1 22 0 0,0 1 0 0 0,5-3 0 0 0,-1 2 0 0 0,1-5-238 0 0,-2-4 0 0 0,4-5 0 0 0,-6 4 0 0 0,1 1 65 0 0,-4 4 1 0 0,0 0 0 0 0,-3 11-321 0 0,-3 2-39 0 0,-9 16 0 0 0,-5 18 0 0 0,-10 22 0 0 0,-4 8-30 0 0,-1 6 0 0 0,-2 11 1 0 0,-3 0-1 0 0,-4 4-53 0 0,1 1 1 0 0,-1 4 0 0 0,5-5 0 0 0,-1-2 83 0 0,2-2 0 0 0,-3-3 1 0 0,4-3 261 0 0,4-6-19 0 0,1-3 1 0 0,5-13-1 0 0,6-14-16 0 0,4-19 0 0 0,9-9 1 0 0,-2-4-1 0 0,3 1 39 0 0,3-1 1 0 0,-1-7 0 0 0,0-1 0 0 0,0 3-45 0 0,0 5 0 0 0,1-5 0 0 0,-1 5 0 0 0,0 0 122 0 0,0-2 0 0 0,0 7 0 0 0,-1 0 0 0 0,-2 2-137 0 0,-2-1 1 0 0,-5 1-240 0 0,5 5 0 0 0,-8 12 155 0 0,-2 13 0 0 0,-2 2 0 0 0,-8 18 1 0 0,-2-1-91 0 0,-1-1 0 0 0,-8 8 0 0 0,1-1 0 0 0,2-3 18 0 0,1-4 1 0 0,1 2 0 0 0,1-3 149 0 0,0 2 1 0 0,0-2 121 0 0,0-12-113 0 0,6-7 1 0 0,4-13 0 0 0,8-12 0 0 0,4-5 171 0 0,2-5 0 0 0,-1-1 0 0 0,4-4 0 0 0,-2-2-96 0 0,2-2 0 0 0,-4-4 0 0 0,1 3 0 0 0,-1-2-55 0 0,1-3 1 0 0,-6-1-1 0 0,4 1 1 0 0,-2 3 79 0 0,0 2 0 0 0,0 5-210 0 0,-5 1 0 0 0,-2 20 0 0 0,-3 4 74 0 0,-5 22 1 0 0,-8 16 0 0 0,-4 18 0 0 0,0 5-146 0 0,0 6 1 0 0,-5 6 0 0 0,3 0 0 0 0,-1 2-28 0 0,-1-4 0 0 0,8 5 1 0 0,-3-13-1 0 0,5-5 32 0 0,0-7 0 0 0,1-4-7 0 0,0-9 1 0 0,7-15 0 0 0,2-21 100 0 0,5-13 1 0 0,6-11-1 0 0,3-6 1 0 0,4-6 157 0 0,5-3 1 0 0,2-1 0 0 0,-4-3 0 0 0,2-1 69 0 0,3-1 0 0 0,-3-1 0 0 0,3 4 0 0 0,-3-2 171 0 0,-2-2 1 0 0,0-5-1 0 0,1 7 1 0 0,-1 3-164 0 0,0 4 1 0 0,-7 8-21 0 0,-2-1 1 0 0,-6 18-307 0 0,-6 12 1 0 0,-7 12 0 0 0,-7 15 0 0 0,1 8 47 0 0,2 9 1 0 0,-3 5 0 0 0,-2 3 0 0 0,0 4-126 0 0,0 5 0 0 0,0 8 1 0 0,4 3-1 0 0,-3-1 133 0 0,3-3 1 0 0,-4-1 0 0 0,1-13 0 0 0,3-5-498 0 0,1-7 377 0 0,2-11 1 0 0,1-19-1 0 0,4-18 206 0 0,5-11 0 0 0,5-6 1 0 0,5-4-1 0 0,5-4 228 0 0,4-4 0 0 0,1-4 0 0 0,0-2 0 0 0,0-1 35 0 0,1-4 1 0 0,-1 4 0 0 0,0-6-1 0 0,0 4-3 0 0,0 4 1 0 0,1-8 0 0 0,-1 13 0 0 0,-2 3 311 0 0,-3 3-750 0 0,-3 3 1 0 0,-3 18-1 0 0,-4 13 83 0 0,-7 17 0 0 0,-5 10 1 0 0,-5 5-1 0 0,-1 3-175 0 1,-3 6 0 0 0,1 3 0 0 0,3 2 0 0 0,-2-1 102 0 17,-1 1 1 0 0,0 1 0 0 1,5 2-1 0-1,0 0 125 0-14,-1-5 0 0 0,3 0 0 0 1,1-7 330 0-5,2 2-466 0 0,0-5 0 0 0,1-14 1 0 0,4-20 259 0 0,3-17 0 0 0,9-15 0 0 0,3-5 0 0 0,4-2-59 0 0,1-3 1 0 0,0-2-1 0 0,1-2 1 0 0,-1 1 311 0 0,0-1 1 0 0,0-1 0 0 0,0-2 0 0 0,1 0-93 0 0,-1 5 1 0 0,0-4 0 0 0,-2 10-1 0 0,-1 4-73 0 0,-2 3-131 0 0,-6-1 1 0 0,1 24-1 0 0,-10 3-68 0 0,-5 12 0 0 0,-4 13 0 0 0,-1 7 0 0 0,0 5-310 0 0,0 3 0 0 0,-6 13 1 0 0,-1 1-1 0 0,0 5 115 0 0,0 3 0 0 0,-3 13 0 0 0,5-5 0 0 0,1 5 195 0 0,2-4 0 0 0,-1 1 1 0 0,-1-13-492 0 0,1-1 310 0 0,4-8 1 0 0,-6-21 0 0 0,10-24 0 0 0,6-20 208 0 0,8-14 1 0 0,4-3-1 0 0,7-7 1 0 0,0 0 266 0 0,1-4 1 0 0,-1-4 0 0 0,2 3-1 0 0,0 2-111 0 0,-2-2 0 0 0,9-5 1 0 0,-9 1-1 0 0,2 3 209 0 0,0 2 1 0 0,-4-4 0 0 0,-1 10 985 0 0,-2 0-1910 0 0,-7-1 318 0 0,4 11 1 0 0,-15 25 0 0 0,-6 26 143 0 0,-4 11 0 0 0,-3 13 1 0 0,4-1-1 0 0,-1 5-99 0 6,-2 4 0 0 0,-1 6 0 0 0,4-1 0 0 0,-1 2 141 0 2,-2-3 0 0 0,-1 6 1 0 1,6-7-1 0-1,0-5-146 0-8,0-3 1 0 0,-1-7 71 0 0,1-14 1 0 0,2-13-1 0 0,3-17 1 0 0,6-14 65 0 0,8-8 0 0 0,-1-10 0 0 0,9-4 0 0 0,3-4 245 0 0,4-6 0 0 0,1 4 1 0 0,-5-6-1 0 0,0 4 161 0 0,0 4 0 0 0,6-9 0 0 0,-1 6 0 0 0,-1-1-4 0 0,-3 2 0 0 0,0 0 1 0 0,-1 10-1 0 0,0-1 195 0 0,0 1 1 0 0,-5 0-1389 0 0,1 2 734 0 0,-8 9 1 0 0,-1 13 0 0 0,-11 23-1 0 0,-3 14 1 0 0,-5 9 0 0 0,-3 6 0 0 0,0 7 1 0 0,-4 1-77 0 0,1 4 0 0 0,-4 1 1 0 0,5 6-1 0 0,0-3 35 0 0,0 3 1 0 0,-4-2 0 0 0,6-2 0 0 0,1-7-171 0 0,3-3 0 0 0,0-5 0 0 0,1-14-272 0 0,0-5 1 0 0,7-15 655 0 0,2-15 0 0 0,10-17 0 0 0,3-20 0 0 0,1 3 72 0 0,4 0 1 0 0,1 5 0 0 0,3 0 0 0 0,-3 2 229 0 0,-3 3 0 0 0,4-4 1 0 0,-4-1-1 0 0,2 0-48 0 0,-2 3 0 0 0,3 1 1 0 0,-4 1-1 0 0,1 2-155 0 0,0-2 1 0 0,-5 0 0 0 0,4 4-324 0 0,-3 0 134 0 0,6-1 1 0 0,-12 11 0 0 0,2 12-1 0 0,-7 16-137 0 0,-4 14 1 0 0,-6 12-1 0 0,-7 3 1 0 0,0 2-85 0 0,0 3 0 0 0,-3 7 0 0 0,3 3 0 0 0,0 1 58 0 0,0-1 0 0 0,-3 4 0 0 0,3-5 1 0 0,0-2 0 0 0,0-2 0 0 0,2-8 1 0 0,4-6-16 0 0,1-5 1 0 0,2-12 198 0 0,2-16 0 0 0,5-10 0 0 0,7-22 0 0 0,4-2 226 0 0,6-1 0 0 0,2-7 0 0 0,2 1 0 0 0,1-1 119 0 0,-1 1 0 0 1,0-1 1 0-1,0 5-1 0 1,-1 0-77 0 24,-4 0 1 0 1,3 1 0 0 0,-4 6-1 0-1,1-1-191 0 6,0 1 1 0-1,-5 6-1 0 1,4 2-432 0-20,-3 0 282 0-11,-1 12 1 0 0,-11 5 0 0 0,-4 19-1 0 0,-4 8-103 0 2,-1 6 1 0-1,-2 1 0 0 1,-2 12 0 0 0,-1-1-116 0 24,1-1 0 0-1,-3 8 0 0 1,1-4 0 0 0,-1-1 182 0 4,0 2 1 0 0,1-2 0 0 0,6 0 0 0 0,0-5-37 0 0,0-5 1 0 0,-1 1 82 63-27,1-13 1-63 0,7-10 112 364-3,3-15 0-364 0,3-10 0 0 0,4-17 40 315 0,3-4 1-315 0,-2 1 98 161 1,7-11 1-161 0,0 0 0 0 1,4-6 0 0-1,-2 6 31 30 9,-2 2 1-30 1,0 6 0 0-1,4-3 0 0 1,-3 0 39 0-8,0 3 0 0 1,-3-1 149 11-4,2 3 1-11 0,0 16-283 31 0,-10 10 0-31 0,-8 28 0 0 0,-12 28-243 2 0,1 1 1-2 0,-3-4 0 0 0,2-3 0 0 0,1 1-196 0 0,2-2 0 0 1,-3 8 0 0 0,0-5 0 0 0,1 0 132 6 23,2 2 1-6 1,2-1-1 0-1,0-3 1 0 1,0-4 110 292-3,-1-4 0-292 0,1-4 1 0 0,0-1-283 617-20,0-1 1-617-1,6-18 311 694-1,4-8 0-694 0,4-13 0 0 0,2-18 1 0 0,4 1 195 582 0,5-1 1-582 0,-1-4 0 0 0,1-2 0 0 0,2 1 117 271 0,1 4 0-271 0,-2-7 1 0 0,-1 9-1 0 0,0-2 184 29 0,-2 0 1-29 0,6 0 100 0 83,-4-4-222 0 17,-3 4 0 0 0,-2 7-354 0-27,-10 20 1 0 1,-4 11-1 0-1,-6 20-339 0-10,0-6 1 0 0,0 2 0 0 0,-1-2 205 0-27,1-1 0 0 0,0 8 1 0 0,0-2-1 0-1,0-1-7 0-13,-1 0 0 0 0,1-6 1 0-1,0 7-1 0 1,0 1 55 0-17,0-3 0 0 0,1 6 0 0 0,2-5 1 0 0,2-1-721 260-5,-2-2 731 194 0,6-4 0-454 0,-1-17 0 0 0,8-10 0 0 0,5-12 276 326 0,4-7 1-326 0,3-2 0 0 0,2 1 0 0 0,1 0-23 97 0,-1-1 1-97 0,0 2 0 0 0,0 2 0 0 0,0 2 116 4 0,1-2 1-4 0,-1 2-52 0 14,0-6 0 0 1,-1 4-377 0 39,-4-8 1 0 0,-5 18 75 0-23,-10 12 1 0 1,-4 12 0 0 0,-6 15 0 0 0,0 6 37 0 45,0 6-32 0-62,-1 8 1 0 0,1-3 0 0 0,0 5-99 0-9,0-3 1 0 1,0 6 0 0-1,1-5 0 0 0,2-1 100 0-6,2-2 1 0 0,5-6-1 0 0,-3-6-144 0 0,1-1 0 0 0,5-11 101 102 0,12-5 1-102 0,0-10-1 0 0,11-17 1 0 0,-4-3 184 180 0,-2-5 0-180 0,5-4 0 0 0,2-2 0 0 0,0 1-38 15 0,0 0 1-15 0,5 1 0 0 0,-3 2 0 0 0,1 2 43 0 0,0-2 0 0 0,-1-1 1 0 0,3 1-132 0 0,-2 2 1 0 0,6 8 0 0 0,3 4 45 0 0,-6 11 0 0 0,-4 16 1 0 0,-11 13-1 0 0,-2 6-138 0 0,-6 8 0 0 0,-4 13 1 0 0,-1 5-1 0 0,0 2 18 0 0,0 3 0 0 0,0 2 0 0 0,0 0 0 0 0,0 3-19 0 0,0 0 0 0 0,0 4 1 0 0,0-7-1 0 0,2-2 183 0 0,3-1 1 0 0,-2-8 0 0 0,8-7-1 0 0,0-14 48 0 0,3-9 0 0 0,3-7 0 0 0,3-9-113 0 0,5-9 1 0 0,-1-7 0 0 0,1-10-1 0 0,1-3 40 0 0,-3-5 0 0 0,6-4 0 0 0,-3-3 0 0 0,2-2-29 0 0,3-1 0 0 0,-1-6 0 0 0,0 2 0 0 0,1-1 16 0 0,-1-3 0 0 0,7-9 0 0 0,2 6 0 0 0,2-3 131 0 0,-1-3 1 0 0,-1 1 0 0 0,2-1 0 0 0,-7 8 121-261 0,-7 5 0 261 0,-5 10-99-811 0,-7 9 0 811 0,-7 35 0 0 0,-4 16 0 0 0,-8 13-15-683 0,-6 8 0 683 0,-8 7 0 0 0,-4 9 0 0 0,-2-1-258-537 0,-3 1 1 537 0,0-2 0 0 0,0-4 0 0 0,3 1-14-430 0,2-2 0 430 0,-3 8 1 0 0,5-8-1 0 0,1 1 227-59 0,2 1 0 59 0,4-2 1 0 0,2-4 66 0 0,6-6 0 0 0,7-16-67 0 0,8-20 1 0 0,0-15-1 0 0,12-15 1 0 0,-1-8-220 0 0,-1-6 0 0 0,7-13 0 0 0,-2-6 0 0 0,4-4 88 0 0,1-5 1 0 0,1-3 0 0 0,-1-2 0 0 0,1-1 29 0 0,-1 3 0 0 0,2-10 0 0 0,2 9 1 0 0,1-1 230 0 0,-1-1 1 0 0,-3 8-1 0 0,-4 6 1 0 0,-5 10 488 0 0,-5 3-710 0 0,1 9 0 0 0,-18 15 0 0 0,0 18-72 0 0,-8 12 0 0 0,-11 16 0 0 0,-5 10 0 0 0,-1 8-58 0 0,-2 9 0 0 0,-10 8 0 0 0,5 1 0 0 0,-4 1 66-90 0,-1 1 1 90 0,2 11-1 0 0,3-5 1 0 0,-2 3 9-36 0,-2 2 1 36 0,-3-1 0 0 0,7-9 0 0 0,5-12-31 0 0,4-10 0 0 0,4-9 40 0 0,9-12 1 0 0,5-20 0 0 0,10-11 0 0 0,5-15-6 0 0,4-9 1 0 0,11-5 0 0 0,4-6-1 0 0,1-4 93 0 0,4-4 0 0 0,5-7 1 0 0,-4-1-1 0 0,-1-1 124 0 0,-2 1 1 0 0,4-9 0 0 0,2 0 0 0 0,3-3-96 0 0,1-5 1 0 0,9-12 0 0 0,-9 5 0 0 0,-1 0-121 0 0,-2 3 1 0 0,-4 2 0 0 0,-6 10 121 0 0,-4 7 0 0 0,-5 19-50 0 0,-10 19 0 0 0,-10 18 0 0 0,-11 32 0 0 0,-6 5-22 0 0,-4 6 0 0 0,-6 15 0 0 0,2-1 0 0 0,-4 0-37-333 0,-1 0 1 333 0,0 8-1 0 0,-1-4 1 0 0,1 3 16-331 0,-1 1 0 331 0,3 8 1 0 0,1-4-1 0 0,3-4 20-9 0,2-1 0 9 0,-3 7 0 0 0,4-12 0 0 0,3-4-110 0 0,1-10 117 0 0,8 2 0 0 0,6-40 1 0 0,11-2-108 0 0,8-17 0 0 0,4-21 0 0 0,-1-1 1 0 0,2-5 84 0 0,3-5 1 0 0,0-6-1 0 0,3-2 1 0 0,-2-1 130 0 0,2-3 1 0 0,2-10 0 0 0,1 5 0 0 0,1-2-72 0 0,-1-3 1 0 0,1-11 0 0 0,-1 3-1 0 0,-3 2 42 0 0,-7 6 0 0 0,1 7-92 0 0,-11 11 1 0 0,-5 24-5 0 0,-5 17 1 0 0,-7 17 0 0 0,-8 18-1 0 0,-2 2-3-275 0,-3 4 0 275 0,1 8 1 0 0,-6 8-1 0 0,-1 2-66-424 0,3 4 1 424 0,-4 4 0 0 0,5 2 0 0 0,0-1 48-62 0,0 1 1 62 0,-4 5-1 0 0,4-1 1 0 0,2-2 18 0 0,3-4 1 0 0,-5-1 0 0 0,11-15 0 0 0,-1-7-110 0 0,-2-6 14 0 0,7-9 1 0 0,2-10-1 0 0,10-16 1 0 0,6-12 17 0 0,2-9 0 0 0,7-11 0 0 0,2-3 0 0 0,2-2 29 0 0,3-3 1 0 0,2-7-1 0 0,1-4 1 0 0,1 1 150 0 0,-1 0 0 0 0,5-16 0 0 0,3 0 0 0 0,0-4 67 0 0,5-8 1 0 0,-1 3 0 0 0,-2-3 0 0 0,-6 11-78 0 0,-7 3 1 0 0,-5 15 0 0 0,-7 12-17 0 0,1 11 1 0 0,-10 18-1 0 0,-4 18 87-20 0,-5 16 1 20 0,-14 15-1 0 0,0 3 1 0 0,-5 7-274-485 0,-5 7 1 485 0,-2 8 0 0 0,-1 3 0 0 0,1 1-17-365 0,4-1 1 365 0,-4 10-1 0 0,4-5 1 0 0,-4-1 118-15 0,-1-2 0 15 0,6 1 1 0 0,2-6-1 0 0,2-3 19 0 0,-1-2 1 0 0,1-5 0 0 0,7-14-1 0 0,1-6-64 0 0,2-7-168 0 0,6-5 0 0 0,-1-18 1 0 0,12-13 84 0 0,8-14 0 0 0,0-15 0 0 0,7 1 0 0 0,0-2 198 0 0,4-3 0 0 0,2-2 1 0 0,3-1-1 0 0,-1-3 40 0 0,1-2 0 0 0,-1-3 1 0 0,2-6-1 0 0,2 0 86 0 0,1-4 1 0 0,1-3-1 0 0,-6 2 1 0 0,-1 0-58 0 0,-4 5 1 0 0,1 7 0 0 0,-9 13-47 0 0,-4 8 1 0 0,-10 19-84 0 0,-3 23 1 0 0,-6 12-1 0 0,-11 23 1 0 0,-2-1-42-170 0,-1 1 0 170 0,-7 12 0 0 0,3 2 0 0 0,-1 3-27-155 0,0-1 0 155 0,1 3 0 0 0,-3-1 0 0 0,3-3 56 0 0,2-2 0 0 0,-3 2 1 0 0,5-11-1 0 0,1-2 26 0 0,2-6 1 0 0,4-5-67 0 0,3-7 0 0 0,4-16-61 0 0,12-14 0 0 0,2-14 0 0 0,9-16 1 0 0,1 0 96 0 0,3-1 1 0 0,6-1-1 0 0,-2-2 1 0 0,4-1 43 0 0,1 1 0 0 0,-1-5 1 0 0,0-1-1 0 0,-1-4 85 0 0,5-2 0 0 0,0 0 1 0 0,-1-1-1 0 0,1-2-102 0 0,-3-2 1 0 0,2 1 0 0 0,-12 8 128 0 0,-1 6 1 0 0,-4 7-109 0 0,-5 24 1 0 0,-10 15 0 0 0,-12 28-1 0 0,-4 0-162 0 0,-5 5 0 0 0,-4 4 0 0 0,3 2 0 0 0,-2 0 6 0 0,-3 5 0 0 0,0-3 0 0 0,0 1 0 0 0,4-3 104 0 0,1-3 1 0 0,-4 3-1 0 0,6-9 1 0 0,1 1-20 0 0,2-6 1 0 0,-3 8 0 0 0,0-11 350 0 0,1 0-373 0 0,9-4 1 0 0,3-28 0 0 0,11-10-1 0 0,4-12-27 0 0,7-6 0 0 0,6-8 0 0 0,-1-1 0 0 0,4-2 247 0 0,-1-3 1 0 0,6 0 0 0 0,-4 1 0 0 0,2 6-34 0 0,-1 2 1 0 0,2-2 0 0 0,-2-2 0 0 0,1 1 51 0 0,-2 4 1 0 0,-3 0-1 0 0,-7 12-72 0 0,1 1 0 0 0,-8 13-183 0 0,-3 11 0 0 0,-10 3 0 0 0,-7 14 0 0 0,-5 0-90 0 0,-3 3 1 0 0,-2 4 0 0 0,3 3-1 0 0,-2 4 27 0 0,-3 4 0 0 0,4-3 1 0 0,-4 1-1 0 0,2-3 106 0 0,3 0 0 0 0,-3 6 0 0 0,2-5 0 0 0,2-3 93 0 0,1-1 1 0 0,1-6-466 0 0,1-1 369 0 0,7-6 1 0 0,3-16-1 0 0,10-15 1 0 0,5-8 36 0 0,3-7 1 0 0,3-2 0 0 0,-1-1-1 0 0,2-1 76 0 0,3 1 0 0 0,-3 0 1 0 0,3-3-1 0 0,-3 1 85 0 0,-2 2 1 0 0,6-7-1 0 0,-1 10 1 0 0,-3 0 19 0 0,-5-2 1 0 0,1 5-90 0 0,-3-1 1 0 0,-6 15-189 0 0,-9 5 0 0 0,-4 10 1 0 0,-13 12-1 0 0,2 3 26 0 0,0 5 0 0 0,-7 6 0 0 0,1 4 0 0 0,-1 4-17 0 0,2 0 1 0 0,-7 3 0 0 0,5-3 0 0 0,0 2 73 0 0,-2 1 0 0 0,2-2 0 0 0,0-9 1 0 0,3-2 1 0 0,2-4 1 0 0,0 0-80 0 0,2-10 1 0 0,0-6-64 0 0,-1-19 0 0 0,8-7 0 0 0,13-14 0 0 0,0 1 259 0 0,0 0 1 0 0,5-1 0 0 0,2-1 0 0 0,0-2 39 0 0,-1-1 0 0 0,4-6 0 0 0,-3 4 0 0 0,0 0-84 0 0,0 0 1 0 0,-2-4 0 0 0,-5 6 188 0 0,0 1-159 0 0,0 9 0 0 0,-2 13 0 0 0,-3 17 1 0 0,-5 13-103 0 0,-4 9 0 0 0,-3 11 1 0 0,-1 2-1 0 0,-4 6-87 0 0,-2 4 1 0 0,1-2 0 0 0,-4 4 0 0 0,1-1 7 0 0,-1 0 0 0 0,5-2 0 0 0,2-9-367 0 0,3-4 158 0 0,-5-11 0 0 0,7-20 291 0 0,0-20 0 0 0,8-12 1 0 0,10-14-1 0 0,2 6 157 0 0,-1 3 0 0 0,-1 0 0 0 0,1-2 0 0 0,1-2-94 0 0,-2 2 1 0 0,-1-3 0 0 0,-2 0-1 0 0,0-2 103 0 0,0-3 1 0 0,0 5 0 0 0,0 0-178 0 0,0 0 1 0 0,0 4 240 0 0,0-2 1 0 0,-2 18-1 0 0,-3 15-181 0 0,-5 19 1 0 0,-4 12 0 0 0,-1 13 0 0 0,0-1-111 0 0,0 1 0 0 0,-1 0 0 0 0,1 0 0 0 0,0-3 20 0 0,0-2 1 0 0,5-3-1 0 0,0-8-442 0 0,-2-6 0 0 0,5-8 319 0 0,2-12 0 0 0,10-15 0 0 0,5-23 103 0 0,4-1 1 0 0,-1 6 0 0 0,-1-4 0 0 0,-2-1 153 0 0,2-2 0 0 0,1 1 1 0 0,3-3-1 0 0,-1-2 10 0 0,0 0 0 0 0,0-17 0 0 0,2 5 0 0 0,2-6-56 0 0,1-6 0 0 0,5 2 1 0 0,-3-1-1 0 0,0 9-114 0 0,0 9 0 0 0,-1 14 107 0 0,-6 15 0 0 0,-7 23 0 0 0,-3 14 1 0 0,-5 13 112 0 0,-5 11 0 0 0,-2 6 1 0 0,-4 2-1 0 0,0-3-284 0 0,0-2 1 0 0,-1 3-1 0 0,0-8 70 0 0,2 0 1 0 0,5 6-1 0 0,-4-8-79 0 0,3-4 0 0 0,2-20 97 0 0,9-8 0 0 0,9-29 1 0 0,8-16-1 0 0,0-6 168 0 0,0-1 0 0 0,8-4 1 0 0,-3 1-1 0 0,0-1-87 0 0,2-1 0 0 0,5 4 0 0 0,1-2 1 0 0,-1 4 192 0 0,-2 5 0 0 0,3-6 0 0 0,1 7 1 0 0,-4 2 31 0 0,-5 5 1 0 0,-5 9-354 0 0,-7 4 0 0 0,-6 15 81 0 0,-4 15 1 0 0,-5 7-1 0 0,-5 20 1 0 0,-4 0-87 0 0,1 3 1 0 0,-6 3 0 0 0,4 1 0 0 0,-2 0 77 0 0,2 3 1 0 0,-2 5 0 0 0,7-3 0 0 0,2-3 7 0 0,1-2 1 0 0,-3 1-1 0 0,0-9 263 0 0,2-2-304 0 0,8-2 0 0 0,8-17 0 0 0,8-12 0 0 0,-3-14 58 0 0,-1-13 0 0 0,3-10 0 0 0,1-3 0 0 0,-3 0-87 0 0,-1 0 0 0 0,2-6 0 0 0,-1 4 0 0 0,-3-1 18-195 0,-1-1 0 195 0,3 8 0 0 0,-7-3 101-401 0,4 4 9 124 0,-6 2 0 277 0,-3 9 1 0 0,-10 13-1 0 0,-5 15 39-237 0,-4 10 0 237 0,-3 11 0 0 0,-1 3 0 0 0,-2 6-185-223 0,1 2 1 223 0,-3 10-1 0 0,2-4 1 0 0,3 3 6-45 0,5-1 1 45 0,-1-3 0 0 0,2-2 0 0 0,0-1 172 0 0,0 1 1 0 0,5-5-134 0 0,6-1 1 0 0,1-14 86 0 0,4-12 0 0 0,4-17 0 0 0,6-18 1 0 0,0-6-91 0 0,0-4 1 0 0,1-3 0 0 0,1-4-1 0 0,1 2 123 0 0,2-3 1 0 0,1 0-1 0 0,-4-3 1 0 0,1 2 127 0 0,2 3 1 0 0,-1-1 0 0 0,-5 5 0 0 0,-3-2 158 0 0,1-3 1 0 0,3-4-447 0 0,-9-4 1 0 0,-1 4 11 0 0,-5 0 0 0 0,-7 26 1 0 0,-3 23 125 0 0,-4 19 0 0 0,-1 16 0 0 0,0 0 0 0 0,0 3-92 0 0,-1 1 1 0 0,1 12 0 0 0,0-5 0 0 0,1 4 59 0 0,4-3 1 0 0,-3-4 0 0 0,4-2-1 0 0,-1-2-274 0 0,0 0 1 0 0,5 6 85 0 0,-5-8 66 0 0,6-9 0 0 0,10-11-8 0 0,9-20 1 0 0,3-15 6 0 0,-2-16 1 0 0,-3-9 0 0 0,-1-6 0 0 0,-4 7 73 0 0,-1 6 1 0 0,0-3 0 0 0,-4-1 0 0 0,4 0 89 0 0,1 0 1 0 0,-3-4-1 0 0,4 4 1 0 0,-2 0-22 0 0,-4-1 0 0 0,-1-2 0 0 0,-2 3 219 0 0,0-2 0 0 0,-2 12 0 0 0,-5 3-108 0 0,-8 11 0 0 0,-7 13 0 0 0,-8 12 0 0 0,-1 6-111 0 0,1 7 1 0 0,-1 11-1 0 0,1 3 1 0 0,0 1-21 0 0,-1 1 1 0 0,3-9-1 0 0,2 0 1 0 0,6-5-31 0 0,3 0 1 0 0,2-5-186 0 0,0-2 210 0 0,-7-9 1 0 0,6-18 0 0 0,1-14 2 0 0,8-6 1 0 0,1 2 0 0 0,-1 0 86 0 0,-1-2 0 0 0,2 0 1 0 0,-2 0-1 0 0,0 1-73 0 0,-1-1 1 0 0,-1-1-1 0 0,-5-3 1 0 0,0 1-117 0 0,-1-1 0 0 0,6 6 0 0 0,0 1 431 0 0,-2 2-30 0 0,5 2 0 0 0,-4 15-199 0 0,6 10 0 0 0,-6 5-130 0 0,6 16 1 0 0,-5-1-854 0 0,5 5 38 0 0,0 1 531 0 0,5-1 0 0 0,2-15-848 0 0,3-10-1397 0 0,3-3 2552 0 0,1-15 0 0 0,-16 4 0 0 0,-10-6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68"/>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6"/>
    </inkml:context>
    <inkml:brush xml:id="br0">
      <inkml:brushProperty name="width" value="0.04286" units="cm"/>
      <inkml:brushProperty name="height" value="0.04286" units="cm"/>
    </inkml:brush>
  </inkml:definitions>
  <inkml:trace contextRef="#ctx0" brushRef="#br0">1 21 9737,'0'-11'4335,"1"2"-4217,6 9 0,-4 3 0,6 1 1,-2 5 104,-1 2 0,1-5 1,-7 8-113,0 2 1,0 2 0,0 2-314,0 0 0,0 0 0,0 2 0,3-2 144,3 0 1,-4-7 0,4 1 0,-3 2 102,-3 2 0,0 2 1,0 0-1,3 0-10,3 0 1,-3-5 0,4-2 0,-6 2-107,-1 4 0,0-6 0,0 0 101,0 4 1,0 1 18,0 2 1,0 0-8,0 0 0,0-6-93,0 0 1,3-7 10,3 6 1,-3-6 65,4 6 282,-5-9-290,-2 6-357,0-10 75,0 0 375,8 0 1,4-7 0,8-2 0,1-2-99,-1-5 1,1 5-1,0-3 1,5-1 167,0-4 0,9-1 0,-6 0 0,2-1 103,5 1 1,3 0-1,1 0 1,1 0-176,-1-2 1,2 5 0,-2 1-1,-2 5-17,-4 2 1,2-4 0,-8 6 0,-4 2-281,-1 3 0,-6 0 0,-1-4-3387,-3 0 1553,-7-1 0,0 6 2022,-12-6 0,-6 4 0,-8-6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7"/>
    </inkml:context>
    <inkml:brush xml:id="br0">
      <inkml:brushProperty name="width" value="0.04286" units="cm"/>
      <inkml:brushProperty name="height" value="0.04286" units="cm"/>
    </inkml:brush>
  </inkml:definitions>
  <inkml:trace contextRef="#ctx0" brushRef="#br0">1080 4525 8439,'16'0'1107,"-6"0"241,1 0 0,-1 0-894,7 0 1,-9 2-1,-1 1 47,1 4 0,-7 5-483,4 0 1,-3 3-1,0 1 1,1-4-321,2-1 1,3-4-1,-5 4 1,4 3 311,3 0 1,-2-2 0,4-1 0,-1 0 122,1-1 0,2 5 0,3-3 1,-2 2-54,1 3 0,2 2 1,1 0 14,2-2 1,0 4 0,-5-10 0,2 3-12,3-3 1,-2 4 0,7-5-1,3 1-108,1 0 1,1-5-1,4 5 1,-1 1 48,4-3 1,-2 7 0,-3-5 0,-2 4 20,1 1 1,5 3 0,-1 3 0,-1 0-4,-7-1 1,5 4 0,-5-3-1,1 1-35,0 1 0,1-5 0,2 4 0,0-5 51,-1-7 1,1 3-1,0-2 1,0 3 39,-1 2 0,2-6 1,-2 0-1,0 3 51,2 1 1,-2 2 0,1 0 0,-2-1 25,-3-5 1,2 9-1,-4-2 1,1-1-74,1-4 1,-3 5-1,4-4 1,-3-1-103,-2 3 1,3-4 0,-3 1 0,2-1-42,4 1 0,-1-3 0,0 1 0,-2 0-12,2-2 1,0 5 0,2-6 0,-4 1 56,2 4 0,2 3 0,4 1 0,-1-1 34,-2 1 0,10 1 0,-10-1 0,2 0 12,-5-1 1,5 1 0,-5 1 0,-2-1-32,0 0 1,0-6-1,-3 0 1,0 0-27,0-1 0,4 4 1,-4-6-1,0-2-1,0 2 0,5 3 0,-2-3 0,2 0 6,-2-1 0,4 5 1,-2-5-1,4 1-3,0-1 0,9 1 0,-10-4 1,5 3 54,2 2 1,-4-3-1,4 5 1,0 1-37,-2-3 0,2 7 0,-7-5 0,-1 2-36,-3-1 1,8 0-1,-4-4 1,4 0-28,-2 0 1,2-3 0,0-4 0,-1 4 14,1 0 0,6 1 1,-3-6-1,1 0-3,1 0 1,1 0 0,-3 0-1,-4 0 35,0 0 0,3 0 0,2 0 0,-2 0-4,-3 0 1,7 0 0,-10 0 0,2 0-21,1 0 1,1-6 0,1 1 0,-3-1-44,2-2 1,6 5-1,-4-7 1,-2 1 37,-1-1 0,-3 1 0,1-4 0,0 1-17,0-1 0,-1-2 0,1-2 0,0 2 0,-1 4 1,-1-5-1,-1 7 1,-3-2 57,2-1 0,0 3 1,0-5-1,-3 3-36,-2-2 1,3-1 0,-3 2 0,0 0-60,0-1 1,5-8-1,0-1 1,0 0 91,-2 3 1,4-3 0,-2 0 0,4 0 6,0 3 0,6-3 0,-8 0 0,0 0 1,0 3 0,2 5 0,-9 0 0,-1 3-32,1-2 1,-2 3 0,-3-2-22,4-1 1,1-2 0,5-4 0,-4-2-19,-1-1 1,4-1 0,-4 4 0,0-2 51,-1-1 1,7-9 0,-3 5 0,3 0 37,-3 3 0,2-1 1,-5-1-1,0 1-24,0-1 1,4 1-1,-6 7 1,-3-5 2,0 0 0,4-7 1,-1 4-1,-2 1-46,-2-1 1,5-5-1,1 2 1,-1-5-20,1 0 1,4-1 0,-4-1 0,0 2 13,0-2 0,3 2 1,-3-2-1,0 1 13,0 1 0,-2 0 0,-3 1 0,2-1 53,1-2 0,-1-2 0,-4 2 0,1 1 37,-2 0 0,4-8 1,1-2-1,-4-2-46,-2 6 0,4-5 1,-8 9-1,4-5 26,3 0 0,-4 2 0,0 3 0,-5 0-159,-1 2 0,6-10 1,-5 10-1,2-1 80,-5-1 0,2-5 0,0 0 1,0 0 91,0-1 1,4-4 0,-6 5 0,-2-1-54,-1 1 0,-2-5 0,0 5 1,-2 1-53,-3 4 0,2-6 0,-6 10 0,0-2-3,0-4 0,4 0 1,-6 5-1,0-1 21,3-1 0,-1-4 0,5-2 0,-3-2 33,-1 2 1,4-10 0,-3 3 0,2 4 21,0 0 0,-7-3 0,6 1 0,-1-1 0,0 1 1,-6-3 0,5 6-1,-3 0-1,1 2 0,-2 2 0,-3 1 0,-1 2-14,0-2 0,1 0 0,-3 2 0,-2 1-4,-1 1 0,0-10 0,4 9 0,-3-6 38,-1 0 0,-4-4 1,6 1-1,1-4 96,-1-4 0,-2-9 0,1 4 0,-1 5-42,1 5 1,-3 0 0,0 6 0,1 3-20,-1 2 1,-5 5 0,1 2-1,-3 4-48,-1 1 1,-1 5 0,0-6-1,3 3-15,2-1 1,-4-1-1,5 2 1,-5 0 16,-7 1 1,5-5-1,-4-3 1,4-2 117,1-4 0,0 1 0,0 0 1,3 2-42,2 3 0,-7-1 1,6 8-1,0 2-28,-2 0 1,0 5 0,-3 1 0,-3 3-89,-1-2 0,-2-7 0,4-4 0,-2 4 18,2 1 1,-4-3 0,2-3 0,2 0 92,1 1 0,-3 1 0,-1 5 1,-1 4-50,-1 3 0,-1-3 1,2 9-1,1-1-34,5-2 0,-8 6 0,10-6 0,-2 3-68,-1-1 1,-1-5-1,-1 3 1,3 1 47,-3-1 1,1-5-1,2 2 1,-2-3 47,-2 3 0,-2-2 0,3 7 1,0 1 26,0-3 1,-7 7 0,-2-4 0,-1 7-29,-5 4 1,4 7 0,-7-4 0,5 1-145,1-4 0,3-5 0,1-1 0,1 0 108,-1 0 1,0-7 0,-2-4 0,2-4 133,1-2 1,-5-6 0,9 0 0,1 4-96,5 7 1,-8 1 0,10 8-1,-4-3 140,-4 2 1,0 10 0,-4 6-1,2 2-327,2 3 0,-11 0 0,3 1 0,1-4-3,8-2 1,-3-4-1,11-8 1,-1 0 348,2 0 0,-3 0 1,9-3-1,0 0 143,0-3 0,-3-2 0,3 5 1,0-2-66,0 0 0,-5 4 0,2 1 0,-2 0-147,0 0 0,-2 0 0,4 0 0,-2 0-94,2 0 1,-2 0-1,5 0-101,-2 0 0,-1 0 67,-7 0 1,9 0-1,2 0 1,6 0 173,-1 0 0,-1 0 31,-3 0 0,4 0 1,-4 0-1,3 0-92,2 0 1,-5 6-1,-1-1 1,4 1-191,0 2 1,-3-7 0,-2 4-1,0 0-14,0 0 1,-4-4-1,6 6 1,0-3 31,-2 1 1,6-3 0,-6 4 0,2-3 11,-1 3 1,-4-4 0,3 6-1,0-2 124,0-1 1,-3 6 0,3-3-1,-2-1-107,-3 1 0,5 0 0,0-5 0,2 3 43,0-2 1,-1 4 0,5-3-1,-2 1 74,-2 1 0,-1-3 0,6 5 0,0 1 68,1-1 1,-8 2 0,-2 7-102,1-1 1,-1 0 0,5 2 0,-1 1-49,1 4 1,-3-2-1,1-5 1,-1 0-27,0 0 1,-4 4-1,4-2 1,0-4-58,0 0 1,0-2-1,5 1 1,-3-5-37,1-2 1,0 5-1,2-5 200,3 2 0,-4-3 0,9 6 0,-5 1-56,-1 2 0,1 2 1,-2 2-1,1 2-53,1 2 0,-6 3 0,-1-5 0,3-2-13,1 2 0,3-3 1,-1-5-1,-1-2-387,2-5 1,-1 7 261,0-8 0,1 6 255,-2-5 0,1 7 1,1-1-73,-1 2 1,-2 10 0,-2 0 0,0 1-44,0-1 0,2-1 1,1-4-1,-3 1-86,0 4 1,-2-2-1,6-5 1,0-2 35,1-3 1,-1 2 0,-1-3 1,2 5 0,4-2 0,3 0 0,-1-3-8,0 3 0,0-4 0,-4 1 1,3 2-37,-3 2 0,5 2 0,-2-1 0,-3 2-15,-1-1 1,-2 0 0,0 0 0,0 1-10,1-2 0,4 1 1,0 0-1,-1 0 84,-2 1 0,-2-2 0,2 1 0,2 0 74,1 0 0,2 1 0,-3 0 0,1 5-26,-1 5 0,-2-1 1,-3 1-1,2 0-47,-1-1 1,1 3 0,-1-5-1,-1-1-230,2 1 0,-1-3 0,0-5 130,1 1 0,-2-1 0,3-1 158,4 1 1,0-6 0,7 2 0,-4-1-11,-1 4 0,2 6 0,-5 3 0,1-1 49,1 1 0,-5 5 1,3-2-1,-2 4-124,-3-5 1,-1 6-1,2-7 1,1 1-119,3-5 1,-3 3-1,6-3 141,-2-1 1,3-2 0,6-2 0,-3 0 8,-2 1 0,1 4 1,5 3-1,0-1 151,0 1 1,-7 9 0,-1-2-1,-3 2-98,1 4 0,-2 0 0,-3-5 0,1 0-50,4-5 1,-3 2 0,8-7 0,0-2 8,-3-2 1,6-3 0,-3 1 159,3 1 0,2-1 0,0 0 0,0-1-31,0 2 0,0 0 0,0 3 0,0 4-50,0 2 0,0 1 0,0 6 1,0 0-72,0 0 0,-6-2 0,-4 1 0,2-3 14,3 0 0,-3 4 1,3-10-1,2 1-55,1 0 1,2-3-1,0-5 74,0 1 1,2-2 0,1 1 0,5-1 143,0-5 1,1 4 0,2-4 0,-6 5-43,-4 0 1,5 1-1,-1 1 1,-1-1-214,-2 0 1,-2-1 0,0 1 95,0 1 0,0-1 1,0 0-110,0-1 1,1 0-1,3-2 145,1-3 1,8-2 0,-5 4 0,2-2 19,1 3 1,-6-5 0,7 2 206,-1 2 1,2 3 0,-1-2 0,-4 0-187,0-3 0,-1-1 0,-4 4 0,2-3-80,0 2 1,2-4 0,-1 2-203,3 3 1,-3-5-143,4 3 1,-5-3 0,5 4 0,-4-1-1927,-2 1 1,-3-4 0,-2 1-4566,-4-3 6830,3 0 0,-13-7 0,7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8"/>
    </inkml:context>
    <inkml:brush xml:id="br0">
      <inkml:brushProperty name="width" value="0.04286" units="cm"/>
      <inkml:brushProperty name="height" value="0.04286" units="cm"/>
    </inkml:brush>
  </inkml:definitions>
  <inkml:trace contextRef="#ctx0" brushRef="#br0">4408 5919 8169,'0'5'1433,"-6"0"-900,4-3 0,-8-2 1618,5 0-733,4 0 66,-6 7-876,7-6 0,2 6-210,3-7 1,4-1-1,7-5-225,1-4 0,-1 4 1,0-1-1,0 2-99,0 0 0,1-5 1,0 3-1,4-2-87,0-2 0,1 2 0,-3-1 0,0 0 9,2 1 0,7-4 1,-4 4-1,-1-1-41,1 0 0,2 2 0,-2-4 1,2 2-6,3-2 1,-5 0-1,4 0 1,-1 2 77,-2-2 1,4 4 0,-5-1 0,-1 1-28,1-1 1,3 1 0,-4-4 0,1 4-41,-1 1 0,1-3 0,-5 3 0,3 0-18,-2 1 0,5-6 1,0 2-1,3-4 30,-1-1 0,-2 1 0,4 1 0,-2-1-28,2-3 1,-4-1 0,2 1 0,1-2 105,-3-1 0,6-5 1,-6 4-1,0 1-16,-3-2 0,2 5 1,-2-5-1,2 2-37,-1 0 1,5-6 0,-4 5 0,-1-1-113,1 0 0,5-5 0,-5 1 0,4-1 102,-1 2 1,-7-7 0,4 5 0,-3 0 31,1-2 1,4 2 0,-3 0 0,-4 3 39,-1 2 0,-2-3 0,1 3 0,-1 0-65,0 0 0,1 0 0,1 3 1,2-2-11,1-3 1,3-1 0,-4-6 0,2 2 1,-3 4 0,5-9 0,-2 4 1,-3-2 3,-1 0 0,3 3 0,-2 0 1,-1 0 7,3-3 0,-2-1 1,-1 2-1,0 2 4,-2 4 0,10-7 1,-10 5-1,2 0 8,0-2 1,3 2-1,-2-2 1,-1 1-2,2-4 0,0-2 0,-4 2 1,-1-4-12,-5-4 0,5-3 0,-4 1 1,3 2-1,2-3 0,-1 6 0,-2 0 1,-2 2-3,1-1 1,1 1 0,-1 3 0,0-2 1,-1-2 1,2 1 0,0 4 0,-4 1 2,-2 0 0,6-1 1,-3 1-1,0-1-2,1 1 0,-8 0 1,5-3-1,-3 0 5,0-3 0,3-6 0,-5 1 0,3-3 37,-2-1 0,-3-4 0,-1 2 1,0 3 16,0 0 0,0 5 1,0-2-1,0 1-12,0 1 1,0-3-1,0 4 1,0 1-34,0 0 0,0-3 1,0 2-1,0 1 60,0 0 1,-5 0 0,-2 3 0,0-1-31,-1 1 0,-3 2 0,4 0 0,-1-2 2,2-2 1,-7-4-1,2 1 1,-1-2 10,1-1 0,-4-5 1,4 6-1,-4 1 7,-1 4 0,0-4 1,0 8-1,0-4-29,-1-1 1,-4 1-1,-1 6 1,1 1-14,-3 4 0,4-2 0,-6 5 0,3 2 13,3 3 1,-1-2-1,1 11 1,2-2 68,-2 0 1,-2-1 0,3-4-49,-4 0 1,2 0-1,3-2 1,-2-2 52,-2-1 0,0-7 0,4 2 0,-1-4-29,-3-2 0,-5 3 0,5 1 0,2 3-25,2 2 0,-4-3 0,1 5 0,1 3-62,2 5 0,1 0 0,1 5 1,0 0 53,-1 1 0,1-1 0,0 4 0,0-4 3,0-2 1,-6 4-1,0-5 1,2-2-49,3-1 1,-6-2 0,2-1 0,0-1 40,-3-3 1,6 3 0,-4-3 0,4 5 105,1 5 0,-5-4-18,-6 4 0,-3 3 0,1 1-39,2-1 1,4 5 0,7-5 0,-3 2-16,-1 0 0,-8-7 1,1 2-1,-2-3-42,-3-3 1,1 1-1,-3-2 1,-1-1 22,-2-2 0,-5-1 0,3 4 0,0-1 18,0-3 0,-5 1 0,2 5 1,-4 0-39,-2 0 1,2 1 0,0 2 0,0 4-30,-4 1 0,-4 2 0,2 3 0,4-1 24,2-2 1,-8-5-1,5 3 1,0-1-17,-1-4 0,4 3 1,1-1-1,0-2 45,1-1 1,-10-1-1,10 2 1,0 4 12,-2 1 1,-3-3 0,-1 5 0,3 0-74,1-2 0,-3 5 1,0-3-1,5 4-17,3 1 0,-3 0 0,1 0 1,1 0 35,5 0 0,-6 0 1,10 0-1,-3 0-17,-3 0 0,-2 0 0,6 0 0,2 0-1,-3 0 0,-4 5 1,1 2-1,0 1 74,1 4 0,0 1 1,7 3-1,-1-1-29,1 0 0,-4 0 0,-1 0 1,3 2-59,-1 4 1,-2-5 0,3 5 0,0-4-13,1-2 1,-9 0 0,10-1 0,-2-3-49,-1-1 0,-3 1 0,-2 4 0,1 0 29,-1 0 1,2-5 0,3 2-1,-1 3 37,-2 4 1,-5 1 0,5-5 0,2 1 0,2-1 0,0 5 1,0 0-1,-1-1 10,-4-2 0,2-2 0,3 0 1,-3 1-40,-1-1 1,0 0-1,4 0 1,-2 0 27,-3 1 1,2-1-1,3 2 1,-3 3 2,0 5 0,-4-1 0,6 1 0,-4 1-26,3-3 0,-4 9 0,1-5 0,-1 0-11,1 2 0,0 0 0,5 1 1,-3 1-63,0-1 1,-2-5 0,7 1 0,1 1 80,5 2 0,-9-1 0,6-1 1,2-1-1,2 1 1,-3 0-1,5 0 1,-2-2 2,-4 2 0,4 2 1,-1 1-1,2 1-21,5-1 1,-4 1-1,-1 1 1,0 1-30,1 3 1,-4-1-1,5-4 1,2-1 0,2 1 0,2-3 0,-1-1 0,1-3 66,0-2 0,0 5 0,1-2 1,3 2 81,0-1 1,4 6 0,-5-5 0,4 0-59,2 2 1,-4-1-1,4 3 1,-2-3-62,-4-2 1,4 6 0,0-5 0,0-2-47,0-1 0,6 1 1,-5-3-1,3 0 110,0 0 1,-1 0-1,6-2 1,0 4 89,0 0 0,0 8 1,0-3-1,0 1-13,0 4 0,0 3 0,0-3 0,0-2-137,0 2 0,0-1 0,-2-2 1,-1-2-78,-3-4 0,0 2 0,5-5 0,-3 0 43,-2 0 0,1-2 0,3-3 58,-3 3 1,-2 4 0,-3 6-1,3-1 7,6-4 0,1 4 0,0-2 0,0 5 12,0 4 1,0 4 0,0-3 0,0 1-4,0-1 1,0 5 0,0-1 0,0-1-70,0-4 1,0 2 0,0-9 0,-2 2 30,-3 2 1,2-1-1,-2-4 1,4-5 62,1-1 0,0 3 0,0-3 0,0 0-24,0 0 0,0 4 0,0-4 0,0 1 5,0 4 0,0 0 0,1 2 0,3-2 45,2 0 1,0 10 0,-2-5 0,2 2-37,-3-2 0,4 7 0,-1-7 0,-3 4-25,-1 1 0,3 2 0,1-5 0,-2-4 4,-3-1 1,1 3-1,2-7 1,2 2-24,-3-1 0,5-4 0,-3-6 1,0 3 10,3 1 1,-5 1-1,6-5 1,0 5-15,0 4 0,0 4 0,4 3 1,-2 2 5,2 1 0,1 7 0,2 1 0,0 4 10,1 4 1,2-1 0,2-4-1,-3-4 7,1-6 1,1 3 0,-4-12 0,0-2-6,1-1 0,0-4 1,-1-5-1,0 0 9,0 0 0,1 1 1,-1 1-1,0 1-3,0 2 0,2 7 0,2-1 0,2 3-16,-3 1 1,5 10-1,-1 4 1,3 4-129,3 6 1,0-4 0,0 1 0,-2-5 223,2-6 1,5 1-1,2-9 1,-3-7 74,-2-6 1,6-1 0,-6-7 0,-1 0-76,1 0 0,3 2 0,-11-4 1,1 1 0,-1 0 0,6 0 0,-2 3 0,2-1-13,-3-2 1,5 1 0,-4 4-1,4-2-131,1-3 1,1 4 0,0-2-269,0 6 326,-9-8 1,13 11 0,-4-11 0,1 2-65,0-2 1,-2 2 0,3-7 0,1-2 42,3-1 0,3-2 0,-3 2 0,-4 1 159,-1 2 1,0 0 0,-3-5 0,-3 0-30,-1 0 1,-1 0 0,3 0 0,-5 0-42,0 0 0,4 5 0,-5 0 0,2-1-65,4-3 0,2-1 1,1-1-1,1-3 40,-1-1 1,1 0 0,-1 3 0,1-1-9,0-2 1,-1 0-1,2 5 1,1 0 14,-3 0 0,10 0 1,-10 0-1,2 0-79,1 0 1,1 0-1,0 0 1,-3 0 42,-2 0 0,3-2 1,-6-1-1,2-4-76,3-1 0,-3-3 0,-1-4 0,-4 2 57,-1 3 1,3-4 0,-4 6 0,1-3 5,-1 1 1,0 7 0,-6-2 0,1 1 6,-1-1 0,8 4 0,-9-4 0,2 3-58,0 2 1,-3-2-1,-2-1 1,-2-4-12,1-1 0,2 3 0,2-5 1,0-1 37,2 3 1,-2-6-1,0 6 234,0 0 1,0-4 0,1 7 12,-1 1 0,-5 3 0,-1 1-225,3 0 1,-4 0-75,2 0 0,-5 0 30,4 0 1,-4 0-185,5 0 1,-1-7 213,6-3 1,-5 1-69,1-1 0,-4 5 0,5-3-50,-2 1 1,-6-3 0,5 3-225,-4-2 0,5 4 0,-4-3 0,1-1-883,-1 1 0,3 4 187</inkml:trace>
  <inkml:trace contextRef="#ctx0" brushRef="#br0" timeOffset="1">3914 6061 15929,'7'-2'-2116,"9"-3"2116,1 4 0,-8 1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0"/>
    </inkml:context>
    <inkml:brush xml:id="br0">
      <inkml:brushProperty name="width" value="0.04286" units="cm"/>
      <inkml:brushProperty name="height" value="0.04286" units="cm"/>
    </inkml:brush>
  </inkml:definitions>
  <inkml:trace contextRef="#ctx0" brushRef="#br0">20 139 17201,'4'1'2,"12"1"2,0 5 1,-6-1-59,0 1 1,6-3-1,-3 2 1,3 1 3,-3-1 0,5-2 1,-5 3-1,3-1 9,-3 1 0,6-4 1,-6 3 76,5 0 0,-4-2 1,-3-3-1,0 1 18,1 2 0,-5 0 0,3-2 0,2 0 8,-1 2 1,-4-1-79,7-3 0,0 4-219,6 1 1,-7 3 172,0-5 1,-7 2 0,2-2 528,1 1-224,-6 0-610,6-4 409,-9 0 0,0-6 0,0-1 115,0-3 0,0-3 0,0 1 0,0-2-133,0-1 1,-3-5-1,-2 3 1,-2 0 16,3 0 0,2-2 1,2 2-1,0 1 82,0-1 1,0 2 0,0 3-396,0 0 1,0 1-2302,0-1-115,0 6 0,-2 6 2688,-4 8 0,-5 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1"/>
    </inkml:context>
    <inkml:brush xml:id="br0">
      <inkml:brushProperty name="width" value="0.04286" units="cm"/>
      <inkml:brushProperty name="height" value="0.04286" units="cm"/>
    </inkml:brush>
  </inkml:definitions>
  <inkml:trace contextRef="#ctx0" brushRef="#br0">46 1 8054,'0'10'694,"0"0"1,-1-7 0,-4 2 7,-5-3 0,1-2 2571,-1 0 788,7 0-2993,-4 0 1,9 0 0,3 0-396,5 0 0,3-5 0,4 0 0,2 1-132,1 3 0,12 1 1,-1 0-1,2 0-108,5 0 0,0 1 0,8 3 0,0 1-433,-1-2 0,-1 1 0,-2-1 0,-4 2 0,-6-1 0,0-3 0,-10-1 0,1 0 0,-4 0-910,1 0 1,-11 0-1549,-9 0 0,-7 0 1,-8 0-1,0-1 2201,-1-5 1,1-2-1,0-7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6:31.347"/>
    </inkml:context>
    <inkml:brush xml:id="br0">
      <inkml:brushProperty name="width" value="0.04286" units="cm"/>
      <inkml:brushProperty name="height" value="0.04286" units="cm"/>
    </inkml:brush>
  </inkml:definitions>
  <inkml:trace contextRef="#ctx0" brushRef="#br0">365 1252 8438,'0'-7'3307,"2"-4"-2116,3 7-665,-4-1 0,6 7 196,-7 2-518,0-3 85,0 12 0,0-6 176,0 7 1,0-4-233,0-1 1,0 0 0,0 4-106,0 1 0,0-5 0,0 1-151,0 0 1,5-2 0,0 1 65,-1 2 0,-1 0 0,1-1 0,3 0 9,2 0 0,-6-2 0,4 1 0,-2 2 187,0 1 0,5 2 1,-3 0-1,1-1 53,4 1 0,-2-1 1,-2 2-1,0-2-109,1 1 0,-1 4 1,4 1-1,-2-3-93,3 0 1,-4-3 0,1 1 0,0 0 24,-2 0 0,6 2 1,-4 1-1,5-1-83,0 0 0,0 1 1,0-1 75,0 2 1,2 2-1,-2 3 1,0-5-27,0-2 1,0-3 0,2 1-1,-2-2 4,0-3 1,0 3 0,0-3-1,2 2-11,-2-2 0,0 2 1,0-5-1,1 2 11,0 2 0,6 3 0,0 1-17,-3-1 1,1 1 0,-9 0 0,2 0-50,2-1 1,1 1 0,0 0 39,-1 0 0,0-2 0,0-1 1,2-4-13,-2-1 0,0 3 1,0-2-1,1-1 67,0 0 1,-1 3 0,2-3 0,1 0-3,4 0 0,-2 3 1,-5-2-1,0 0-21,1 4 1,0 0 0,1 0 0,1-2-79,3 1 1,0 2-1,-4 3 1,1-4 6,3-1 0,5 2 0,-4-3 0,1 2-179,-1-2 0,5 3 0,-1-3 0,3 2-127,1-2 1,0 4-1,-3-4 1,-1 1 310,1-1 0,0 4 0,1-4 0,-4 3 49,-2 2 0,4-2 1,-4-1-1,0-4-21,1 0 1,3 2 0,-4-5-1,2 0 64,3-3 0,0 3 0,1 1 0,-2-1 111,1 3 1,2 1-1,2 5 1,-2 1-178,-3-1 0,6 3 0,-2 1 0,0 1-38,5-1 0,2-2 1,-2-3-1,-3-1-21,3-2 1,4-6 0,-1 2-1,-1-4 130,1-1 0,-2 5 1,-5-1-1,-1 0-45,1-3 0,4 5 0,-2 2 0,-1 2 127,-3-1 1,4 0 0,-8 4 0,4 1-166,2 0 0,-2-2 0,-2-1 1,-1-2-71,1 2 1,6-4 0,1 1 0,-1-2-65,1-3 1,2 3 0,-2 0-1,2 0 72,-1 1 1,-3-1-1,-1-2 1,-1 5 137,2 3 1,-3 1 0,-2-2 0,-1-2-67,1 2 1,1 0 0,-1-2 0,-2 1-28,3 0 0,-1-1 1,1-2-1,-2-1-26,1-3 0,0 3 0,1-1 0,-4-2 32,-2-2 1,6-1 0,-5 0 0,3 0 69,0 0 1,-2 0-1,4 0 1,-5 0-47,-1 0 0,5 0 0,-5 0 1,0 0-49,-1 0 1,6 0-1,-5 2 1,0 1-64,1 1 1,2 1 0,-3-5 0,3 0-48,2 0 1,1-5 0,4 0-1,-3-2 61,-3 1 0,6 0 0,-5 3 0,1-1 183,1 1 1,4 1-1,-1 2 1,-3 0-74,0 0 0,-2 0 0,2 2 1,-4 1-67,2 1 0,1 1 0,-1-5 0,-2 0-30,3 0 1,-1 0 0,1-2 0,-4-1-59,-2-1 1,6-7 0,-3 2 0,2-4 114,0-1 1,0 1 0,-7 0 0,1 4 55,1 5 0,0-2 0,4 1 0,-5 2-78,-4 1 1,3 2 0,1 0 0,-2 0-6,-2 0 0,0 5 0,2 0 0,2-2-82,-3-1 0,-1-2 0,1 0 0,1 0 1,1 0 0,5-5 0,-2-1 1,1-2-30,3-2 0,1-3 0,-1 0 0,-1-1 91,1-1 1,0 4 0,1 0 0,-2 2 12,1-2 1,-3 4-1,2-1 1,-1 0 4,0 0 1,3 4-1,-4-4 1,1 0-93,-5 1 1,2-1 0,-1-2 0,-2 0-31,-2 0 0,3-3 1,1 0-1,-2-1 49,-2 0 1,3 0 0,1 1 0,-2-3-81,-2-2 1,3 3 0,1-5-1,-2 2 38,-2-1 0,-2-6 0,1 3 0,-1-3 38,1 3 1,-1 2-1,1 4 160,-1-2 1,6-2 0,-1-3-59,-1 5 1,-7 4 0,-2 3 0,0 2-62,-1-2 1,4 0-1,-4-4 1,2 2-39,-1-1 1,-1 1 0,2-3 0,-2-2 10,-2-5 1,3 2 0,-3-1 0,-1 2 65,2 3 0,2-3 0,-3 2 0,0 1-39,-1 2 0,1 1 0,-2 0-4,5 1 1,-3-1 0,0 0 0,-1 0-20,-1 0 0,7 1 1,-4-3-16,1-2 1,3 3 0,-6-3 0,1 3-36,0 1 1,4-1-1,-4 2 29,1-1 1,2-6 0,4-1 55,-4 0 0,4 1 0,-5 5 0,1-3-22,0 0 0,-5-6 0,5 2 0,1 0 59,-3-1 0,5 6 1,-6-3-1,-1 2 105,1-1 1,0-2-1,-4 4-86,2 1 1,6 3-1,-6-5-201,-2 2 0,-1 3 1,-1-1 30,4 0 0,-3 5 1,3 0-1,-3-2 4,-2-1 1,3-2-1,0 0 121,2 0 1,0 1 0,-3-1 0,1 0 86,2 0 1,0 5-1,-3 2 1,1-1 59,2 1 1,0-2 0,-5-6-156,0 1 1,0-5-1,0-2-59,0-1 1,0 2-1,0 5 1,0-2 41,0-2 0,0 0 0,0 2 0,0-2 44,0 3 0,0-4 0,0 2 0,0 1 52,0 1 0,0 3 0,0-1-4,0 0 1,0 0 0,0 1-1,0-1-6,0 1 0,0-2 0,0 1 0,0-1-45,0-3 0,0 3 0,0-3 0,0 2-22,0 3 0,0-6 0,-1 0 1,-3 3 26,-1 1 0,0 1 0,4 0 0,-3 0-38,-1 1 1,0-1 0,5 1 0,-2-2 25,-3 1 1,4 1-1,-7-1 1,3 1 2,0-2 1,0 6 0,3 0 41,-3-2 1,3 4-1,-5-1 46,1 3 1,2-2-74,-6 3 0,5-3 1,-3-4-1,-2 2-12,2-1 0,4 2 0,-2-1 0,1-2 13,-1-1 1,-4-2-1,4 2 1,-1 2 69,0 1 1,-3-1 0,2-2 102,0 3 0,3-2-100,-5 6 1,-1-5-35,-4 0 0,5 4 1,2 0-1,-2 1 132,2 1 1,3-7 20,-5 2 1,-1-3-46,-4-1 0,5 3-127,-1 1 1,6 6 0,-4-4 42,3 1 0,-6 5-104,2-3 0,1-3 371,-1 3 1,-1-2-177,-4 1 0,5 3-163,-1-2 1,6 3 0,-3-1 164,1-3 0,0 4 7,2-4 0,-4 3-38,-6 2 0,5-1-102,-1-3 0,1 2-188,-5-2 0,4 2 157,1 2 1,5-5 683,-5 1-444,6-1 0,-8 3-63,7-2-159,0 2 0,4-3-281,-5 5-215,5 0 411,-14 0 0,14-2-198,-4-3-1935,3 3-4865,2-3 7059,0 5 0,-7 0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6:31.348"/>
    </inkml:context>
    <inkml:brush xml:id="br0">
      <inkml:brushProperty name="width" value="0.04286" units="cm"/>
      <inkml:brushProperty name="height" value="0.04286" units="cm"/>
    </inkml:brush>
  </inkml:definitions>
  <inkml:trace contextRef="#ctx0" brushRef="#br0">89 543 8373,'16'-7'2277,"-2"6"0,-6-8-1004,2 3-208,0 5-876,-10-5 1,5 6 1288,3 0-753,-5 0 0,14 0-304,-7 0 1,-4-2-180,15-3 1,-11 3-74,8-3 1,2 3 45,9 2 1,-1 0-3,2 0 0,0 0 0,-1 0-59,0 0 0,-9 0 1,-2 0-1,5 0-28,4 0 1,-7 0-1,-2 0 1,6 0 102,1 0 1,6 0 0,-3 0-42,2 0 0,-2 0 1,1 0-226,2 0 1,-2 0 0,0 0 105,0 0 0,-9 0 0,-2 0-271,5 0 0,-5 0 197,1 0 1,1 0 0,8 0 118,0 0 0,-6 0 1,-2 0 86,2 0 1,4 0 0,2 0-188,1 0 0,2 0-385,-3 0 1,-8 0-491,-1 0 0,-9 0-3461,10 0-1414,-13 0 5736,4 0 0,-11 0 0,0 0 0</inkml:trace>
  <inkml:trace contextRef="#ctx0" brushRef="#br0" timeOffset="1">1 513 10992,'0'7'4534,"0"1"-3942,0-8-939,0 0 319,13 0 0,-6 0 117,11 0 1,-8 0 0,7-2 54,-2-4 1,4 4-31,3-8 1,-7 6-1,1-3 1,1 2 5,-1 0 1,1-1-1,7 2-58,-6-1 0,2-5 1,9 3-24,-1 0 1,-8 2 0,1 0 12,0-2 0,6 3 0,2-4-11,-1 1 1,2-3 0,-3 3 0,-4 1 75,-5-1 0,2-3 0,9 4 2,2-3 0,-3 3 0,2-1-11,-2 0 0,-8 1 1,-1 4-33,4-2 0,4 1 1,2-5-1,0 1-58,-1 3 1,3-4 0,-2 0 43,1-1 0,-2 2 0,0 2 42,4 1 0,-4-6 0,2 2-94,-2 0 1,-8 5 0,2-2-103,-3 3 0,0-2 0,-1-1 68,5 1 0,3-3 1,2 1-56,3-3 0,-2 4 0,1-3 0,-2-1 129,0 1 1,4 4 0,-4-6 78,2-2 0,-2 5 0,-1-1 0,-4 4-79,-3-2 1,-5 0 0,8 3-95,-3-2 0,-3-2 0,4 4-120,1-1 1,-4-6-1,11 4 72,0 3 1,0-5 0,2 4 128,-3 0 0,-8-2 1,-1 0-1,1 2 85,-3-3 1,8 6-81,-6-4 1,3 1 0,3 1-138,-7-2-946,-12 0-1395,21 5 1,-27 0-137,0 0 1,-13 0 2571,-17 0 0,2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6:31.350"/>
    </inkml:context>
    <inkml:brush xml:id="br0">
      <inkml:brushProperty name="width" value="0.04286" units="cm"/>
      <inkml:brushProperty name="height" value="0.04286" units="cm"/>
    </inkml:brush>
  </inkml:definitions>
  <inkml:trace contextRef="#ctx0" brushRef="#br0">0 840 8162,'13'5'917,"-3"-3"0,-9 4 0,5-5 763,1 4 168,0-4-559,-7 6-794,0-7 0,0-2-88,0-3 1,0 3-806,0-7-38,0 5 518,0-8-10,0 4 0,0-5-6,0-1 1,0 5-84,0 0-65,0 0 0,3-4 57,4 4 1,-6-4 37,6 4 0,-1 2 166,1-2 1,-4 5 0,6-5-98,1 3 1,-8 1 0,7 1-55,1 0-9,-7-7 1,14 8-30,-10-6 0,0 4 0,-4-3 118,4 3 0,-6-2 0,9 4-41,0-2 0,-6-4-93,11 5 0,-10-3 41,2 3 0,-2 3 1,0-5-418,3-1 545,-1 6-18,1-11 1,-2 9-12,8-7 1,-10 6-228,3-5 0,3 4 80,-3-4 0,3 6 0,-5-3 35,2 0 1,1 3 72,-8-6 1,7 4-87,0-5 0,2 8 1,-3-5-116,1 1 0,3 3 143,-3-6 1,-6 5 64,6-5 1,3 4 43,-3-4 0,8 4 166,-7-4 1,6 0-355,-7-5 1,8 5-47,-8 0 0,3 1 46,-3-1 0,-3-2 0,9 5 31,-5-2 1,-1 4 0,-4-3 607,4 0 1,-1-4-487,8 2 0,-7 1-174,8-1 1,-8 2-1,4-4 17,-1 2 1,0 5-1,-6-1 189,3-1 0,9 3 1,-8-5 364,5 1 1,-6-3-411,7 0 1,-2 3-1,5 0-86,-3 1 1,0-5-1,9 2 50,-2-4 0,1 1 1,-1 1-1,-1 2-135,-6-1 0,4 2 1,-2-2-1,3 1 0,2 2 0,2-6 0,-2 6 0,0-2-394,1 0 0,-1 5 0,2-2 0,-2 2-248,0-1 1,0 1 0,1 3 0,1-3-171,-2 0 905,0-1 0,0 5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1"/>
    </inkml:context>
    <inkml:brush xml:id="br0">
      <inkml:brushProperty name="width" value="0.04286" units="cm"/>
      <inkml:brushProperty name="height" value="0.04286" units="cm"/>
    </inkml:brush>
  </inkml:definitions>
  <inkml:trace contextRef="#ctx0" brushRef="#br0">837 1947 8400,'15'-7'2530,"-1"3"-1889,-4-6 1,2 5 357,-7-5-793,0 7 206,-5-4 0,-2 5-165,-3-3 0,3 2 0,-4-6 27,-1 3 1,5-1-1,-4 3-352,-1-1 1,3-1-181,-6 1 0,0 3 0,-5-3 118,0 3 0,-1-3 1,1 0 98,0 2 0,0 1 1,0 2-1,-1 0 22,1 0 1,0 0 0,0 0 0,0 0 168,-1 0 1,1 0-1,0 0-127,0 0 0,0 0 1,-1 0-1,1 0-53,0 0 0,0 0 1,0 2-24,-1 3 1,1-4-1,0 4 1,1-1 69,4 1 1,-3-3-1,4 4 1,-1-1 66,0 0 0,2 2 1,-4-3-1,2 2-58,-2 3 1,3-1-1,-1 4 1,-2-2-62,-1 2 0,3 0 0,0 0 0,-1-2 63,3 2 1,-5 1-1,4 2 1,-1 1-114,0-1 1,0 2 0,-6 0-5,1-2 1,5 8 0,0-7-1,0 1 59,1-1 0,-4 1 0,3 2 0,-2 1-9,2-1 1,-4-2-1,6-2 1,-2 0 69,0 0 1,6-5 0,-3-1 0,2-1-38,0 1 1,0-4 0,5 5 156,0 2 1,0-4-1,0 2 1,-2 2 39,-3 2 0,4-4 1,-4 0-1,3 2-81,2 1 0,-2 3 1,-1-1-1,-2 0-104,1 0 0,3 0 0,1 1 114,0-1 1,0-5 0,0 0 39,0 2 1,1 1-1,3 3 53,1-1 0,7 0 0,-4 0-46,1 0 1,2 1 0,-4-1 0,2 0-17,2 0 1,3 0 0,0 1 0,-3-1-98,-1 0 0,1 0 0,4 0 0,0 1-18,0-1 1,0-2 0,2-1 0,2-2 6,1 2 0,0 0 0,-4 0 0,-1-2-224,0 2 0,5 0 0,1-1 1,-3 0 196,-1 0 1,-2-2-1,1-1 1,-1-1 116,0-4 0,0-1 0,0-2-63,1 0 0,-1 0-62,0 0 0,-2 2 0,-1 1 282,-2 2-186,-6 0 1,3-3-95,-7 3 1,-7 2 27,-3 3 1,1-2 0,-1-4-98,-2 1 1,-1 5 0,-2-3 3,-1 1 1,1-3 0,0 4 0,1-1-38,4 1 0,-7-4 0,6 5 1,-1 0 16,-2-2 1,1 6 0,-2-4-1,-1 2 19,1-2 0,0 4 1,1-4-1,3 3 61,0 2 0,3 1 0,-4-1-47,2 0 1,0 7-29,-5 3 1,6 2-1,2-1 1,2-6 42,0-3 0,0 3 1,5 2-1,0 0 48,0 0 1,0 3-1,2-4 1,1-1 169,2 2 1,7-3 0,-2 6 0,4 0-28,1-1 0,0 5 0,2-4 0,2 4-50,1 1 0,0 0 0,-4 1 0,-1-2 36,0-4 0,0 2 0,0-5 0,1-2-53,-1-3 1,5 5-1,0-10 1,-1-2-151,-2-2 1,5 3 0,1-6 0,3-2 7,-1-1 0,-1-2 1,3 0-1,-2 0 43,2 0 1,-3 0 0,-1 0 0,1 0-35,0 0 1,-1 0-1,4 0 1,-3 0 4,-2 0 0,10-2 0,-1-3 0,1-3 31,0-1 0,3-9 0,2 1 0,2-4 3,4-1 1,-3-5-1,-1 2 1,-5-4 163,0-1 1,4-4 0,-2 0 0,-4 4 51,-5 1 0,0 4 1,-7 8-1,-1 0-213,-2 2 0,-2-4 0,0 11 0,-1-2-92,-4 0 0,2 4-51,-7-4-689,0 7 847,-5-4 0,-5 14-55,0 3 1,0 4-1,5 1 67,0 0 1,0-5 0,0 0 0,0 2 8,0 2 0,0 3 0,0 1 0,0 2-69,0-1 1,0-2 0,0 0 0,0 1 7,0 3 1,0-1 0,0-5-1,0 0 15,0 1 0,1 4 1,4 0-1,4-1-6,-1-2 0,6-2 0,-4 2 0,3 1 17,3 2 0,-1 1 1,0-4-1,0 1-28,0 3 0,2 4 0,2-5 0,1 0 28,-1 2 1,3-5 0,-2 5 0,0-1 30,2-1 1,-3 0 0,5-3 0,-3 0-18,-2-2 1,5 7-1,-1-10 1,3 0-65,-1 1 0,-5-1 0,6 0 0,-1-4 7,-1-1 0,4-2 0,-2-5 0,1 0 77,-2 0 0,2-5 0,-5-2 0,0-3-42,0-7 1,5 2 0,-2-7 0,2 2-5,-1 0 0,1-7 0,-5 1 1,1-3 7,4-1 1,0 0-1,1-1 1,-5 1 47,-1-1 1,3-4-1,-3-2 1,0-2 10,0-3 0,-1-2 0,-4-2 0,1 0-51,2 1 0,1-6 0,-6 0 1,0 2 20,0 2 0,1 3 1,-1 2-1,-2 5-100,-3 5 0,4 0 0,-6 11 50,1 3 0,3 1 0,-6 3 1,1 3-14,0 0 0,-2 1 0,-3-3-387,3 3 372,-4-4 353,6 12-111,-7-4 0,0 12 0,-2 5-203,-3 2 1,4 2 0,-4 0 0,3 1-9,2-1 1,0 5 0,0 0 0,0-1 24,0-2 1,0 3 0,0 2-1,0 0-9,0 0 0,0 3 0,0-3 0,2 2 73,3 3 0,1-3 0,6-1 1,-2-1 18,2-3 1,7 5 0,3-1 0,0 3-41,0-1 1,3-1-1,-3 3 1,2-4-23,3-1 1,1 4-1,3-6 1,-2-2-22,-4-1 1,4-1-1,-4-1 1,2-2 77,-2-3 0,4 4 1,-4-4-1,2 4-23,-1 1 1,6 0-1,-5 2 1,-2 1-43,-1 3 1,1 4 0,-3-5-1,0-1 53,0-2 0,4-4 0,-5-1 0,1-3-26,0-3 1,5 5 0,-3-6-1,1-2 4,1-1 0,-1-2 0,6 0 0,-1 0-57,0 0 1,1-5 0,-1-2 0,1-2-5,-1-2 1,-1-3-1,-2-1 1,-2 0 1,2-1 0,2-4 0,1-2 0,-1 0 28,-4 0 0,4-3 0,-4 1 0,4-1 92,2-2 1,-3-10 0,-1 6 0,-3-1-22,-2 0 1,3-5 0,-3-4 0,-1-1-90,-5 2 1,6-3 0,-8 6 0,-1 0 33,1 0 1,6-2 0,-8 5 0,0 2-234,1-2 1,1-5 0,1 2 0,-1 0 91,-4 0 0,2-9 0,-6 4 0,1 0 29,0-2 1,3 2 0,-5-1 0,-2 6 66,-1 5 0,-4 0 0,-1 10 0,-4 2-42,-1 3 1,-4 0 14,-8 12 1,3 0 0,-3 5 56,3 0 1,1 0-1,1 0 102,0 0 0,7 2 0,1 1 898,0 2-620,5 0 1,-3 0-301,10 0 1,-1 5 0,6-5-57,2-1 0,1 3 0,2-2 0,1 0-121,-1 1 1,0-4 0,2 3-1,2-3 39,1-2 1,5 0 0,-3 0 0,2 0 80,3 0 1,2 0-1,1 0 1,0 0-72,1 0 1,-1 0-1,-1 0 1,-2-2-7,-2-3 0,4-5 1,3-10-1,-3-6 37,0-2 0,-1 1 0,3-2 1,-1-3 172,1 0 0,-1 0 1,-1 1-1,-2 1-88,-2-1 1,-3 1-1,2 0 1,-6-1-97,1 1 0,-1-2 0,-4-4 0,-2-4-34,-2-4 1,-2-9 0,4-2-1,-3-5 1,-3 0 0,1-5 0,-3 3 1,1 4-94,-2 4 0,-3 4 1,-5 2-1,-4 3 67,1 4 1,-11-6-1,4 13 1,-2-1-72,0 4 0,-3 2 1,-2 8-1,0-1 68,0 0 0,-3 1 0,3 4 1,-2-1 37,-3-2 1,-1-1 0,-3 6-1,-1 0-6,-3 0 1,2 1 0,-4 2-1,2 2-17,-1-2 1,1 6 0,3-1 0,0 2 11,1 0 0,-6-5 0,10 5 0,2 1 53,1 2 1,-1 2 0,4 0 135,3 0 1,8 2-1,3 2 1,2 2 224,0 3 0,0-4 27,5 5 1,1-7-359,4 2 1,-1-1-1,6-1-95,2 2 0,1 0 0,3-5 68,-1 0 0,0 0 1,0 0-1,0 0-4,1 0 1,-6-5 0,0-2 36,2-1 0,-1-7 0,1-5 0,-3-1 74,-2-1 0,-2-1 1,-5-8-1,0 1-13,0-1 1,-7-4 0,-5-1 0,-5 3-74,-3 1 0,-12 3 1,0 2-1,-6 1 37,-4-1 0,-7 4 0,-5-3 1,-2 1-100,-1 1 0,-11-3 1,6 7-1,-4 2 18,-2 1 1,-3 8-1,4 6 1,-2 6-144,-4 7 1,2 6 0,2 4-1,6 5 79,4 4 1,-2 6 0,9 1-1,3-2-43,7-2 1,-4-2 0,14 1 0,-2-3 196,2-2 0,0 2 0,10-2 0,0 1 199,0-2 0,-3 9 0,4-2 0,3 3-203,1 3 0,3 4 0,3-2 0,2 4-80,2 2 0,-3-4 0,5-5 0,2-8 0,1-5 0,4-6 0,3-8 0,-2-5 0,7-10 0,-6-3 0,2-7 0,0 0 0,-1-1 0,5-4 0,-5-2 0,-2 0 0,-1 0 0,-2-3 0,0 3 0,0-2 0,0-3 0,-7 0 0,-3 0 0,-4 2 0,-1-2 0,-2 0 0,-3 0 0,-4 3 0,1 2 0,-11-3 0,2 4 0,-5 5 0,-6 4 0,0 0 0,-5 7 0,1 3 0,1 6 0,-8 4 0,9 7 0,-1 0 0,4 1 0,-6-1 0,6 0 0,2 0 0,1 0 0,0 6 0,5 1 0,4 0 0,1 0 0,-6 5 0,8-2 0,1 4 0,3 1 0,-1-1 0,7-2 0,3-2 0,1 2 0,1 0 0,0 0 0,4-1 0,1 1 0,2 1 0,5 3 0,0-2 0,0-4 0,7 0 0,3-6 0,3-4 0,3-1 0,-1 1 0,0-10 0,0 0 0,-1-7 0,-4-3 0,-5-5 0,-3-5 0,-4-4 0,-1-3 0,-2-1 0,-7-3 0,2-4 0,-4-1 0,-1 1 0,-2 1 0,-3 2 0,-6 4 0,-2 1 0,-4 3 0,-6 7 0,-7 4 0,-9 1 0,-17 9 0,-7 8 0,-3 5 0,-2 5 0,-6-3 0,6 3 0,7-4 0,5-6 0,7-3 0,6-7 0,6 0 0,4 0 0,1 5 0,12 1 0,1 1 0,2 0 0,3 10 0,4-2 0,4 4 0,5 3 0,0-4 0,1 7 0,2 1 0,2-3 0,0 5 0,4-7 0,0 1 0,0 0 0,-3 4 0,3-4 0,-1 0 0,-4 0 0,0-2 0,1-3 0,0 1 0,0 3 0,4-1 0,0-7 0,2-1-874,0-2 0,2-6 0,8-1-605,5-6 0,10-7 0,5-11 0,4-6-5015,2-6 6494,-1-6 0,0 0 0,1 2 0</inkml:trace>
  <inkml:trace contextRef="#ctx0" brushRef="#br0" timeOffset="1">2814 137 8290,'0'-15'479,"0"0"0,0-1 2,0 1 1,2 0 0,1 0 392,2 0 1,0 4 460,-5 1-26,0 7-318,0-4-344,0 7 0,0 2-344,0 3 1,0-2 0,0 7-137,0 2 0,0 2 0,0 1 0,0 0 32,0 0 1,0 1 0,0-1-1,0 0-38,0 0 1,-2 5 0,-1 1 0,-2-1 24,2 2 0,1-5 1,2 5-1,0 0-53,0 3 1,0 2-1,0 0 1,0-1 53,0 1 1,-5 5-1,0 2 1,1-1-6,3 6 1,1 2 0,0 1 0,0-3-64,0-2 0,0 4 0,0-4 0,0-2 46,0-3 0,0 0 0,0-11 0,0-3 163,0-1-371,0-2-580,0-6 0,0-4 1,0-10 186,0-5 1,0-4 0,0-1 0,0 0-1123,0 0 0,0-1 0,0 1 1558,0 0 0,0 6 0,0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3"/>
    </inkml:context>
    <inkml:brush xml:id="br0">
      <inkml:brushProperty name="width" value="0.04286" units="cm"/>
      <inkml:brushProperty name="height" value="0.04286" units="cm"/>
    </inkml:brush>
  </inkml:definitions>
  <inkml:trace contextRef="#ctx0" brushRef="#br0">700 16 7994,'10'0'362,"0"0"499,2 0 1,-4 0 1334,3 0-430,-1-7-281,5 6-251,-7-6-775,-1 7 1,-14 0-1,-3 1-159,-3 5 1,-3-3 0,0 5-1,-3 1-102,-1-1 0,-7 2 1,3 4-1,-1-2-231,-1-2 0,1 0 1,-5 5-1,-1 0-167,1 1 1,-1 2 0,1 1-1,0-2 34,-1 1 1,6 1-1,-1-2 1,1 1-94,1 3 0,-3-1 0,7-5 0,0 0 266,-2 0 1,5 4 0,-3 0-1,3-4 132,2-2 0,1 4 0,2-8 0,2 1 245,-2 0 1,4-5 291,-2 5 444,0-6-964,1 2 0,2-7 1,9-3-1,1-2-548,2-3 0,6 4 0,-6-5 0,0 0-3125,2 1 1,-4 1 3516,7 3 0,0 3 0,5-5 0</inkml:trace>
  <inkml:trace contextRef="#ctx0" brushRef="#br0" timeOffset="1">61 548 8039,'0'-10'2058,"0"0"-1022,0 7 525,0-4 340,0 7-215,0 0 0,7 1-770,3 5 1,4-5 0,1 4-507,0-3 0,0 3 0,0 2 0,2 0-94,4-1 0,-5 1 0,6-4 0,0 3 24,4-3 0,2 0 1,3 1-1,-2 1 76,-4-2 0,9-1 1,-4-2-1,2 0 71,0 0 0,2 0 1,-2 0-1,-3 0-469,0 0 1,-7 0 0,0 0 0,-2 0-19,0 0 0,0 7 0,-4 3 0,-1 3 0,-2-3 0,-1-1-578,-2-2 1,-6-1-4446,1-1 2780,3-3 1,-6 3 0,1-10-2842,-6-5 5084,1 3 0,-11-6 0,4 4 0</inkml:trace>
  <inkml:trace contextRef="#ctx0" brushRef="#br0" timeOffset="2">791 16 8269,'-10'0'2027,"0"0"0,5 0 1033,-5 0-1594,6 0-445,-3 0 1,9 0-1,3 0 1,7 2-91,7 3 0,-1-4 0,6 6 0,0-2-421,-1 0 1,3 7 0,4-3-1,0 1-206,1 0 0,4 0 1,2 5-1,-1-1-116,-4-4 0,7 7 0,-9-4 1,2 2-189,0 4 0,4 0 0,-1-4 0,-1 0 0,-2 0 0,4 0 0,-1 1 0,-1-1 0,-2 0 0,-3-5 0,-2-1 0,-3-1 0,-2 1 0,-2-6 0,-5 4 0,0-1 0,-5-4-841,0 3-1247,-6-3 0,-4-4 1,-10-1-7,-4-2 1,-1-5-1,0 5 1,-2-1 2093,-3 0 0,-4 4 0,-6-5 0</inkml:trace>
  <inkml:trace contextRef="#ctx0" brushRef="#br0" timeOffset="3">1536 472 8007,'15'-7'0,"1"6"0,-1-6 1205,0 0 1,0 4 2847,0-7-3631,-6 6 1,-9-2 0,-10 6-1,-4 1 561,-1 4 0,-2-1 0,-3 6 0,-7 2-511,-7 1 0,-5 9 1,-6 3-1,-1 2 29,0-1 0,-6 8 0,-6-4 0,-4 4-368,-4 3 0,-8-5 1,4 5-1,5-1 31,-1-1 0,3-4 1,7-8-1,7-1-144,7-3 0,5-4 0,7-3 0,1-4 919,4-1 0,3 3 598,6-5-1537,1 7 0,7-10 0,3 5 0,10-9-25,5-3 0,3-2 0,3-5 0,-1 2-2433,0-2 0,0-1 1,0-2-1,1-1 2040,-1 1 1,0 0-1,0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69"/>
    </inkml:context>
    <inkml:brush xml:id="br0">
      <inkml:brushProperty name="width" value="0.04286" units="cm"/>
      <inkml:brushProperty name="height" value="0.04286" units="cm"/>
    </inkml:brush>
  </inkml:definitions>
  <inkml:trace contextRef="#ctx0" brushRef="#br0">46 1 8054,'0'10'694,"0"0"1,-1-7 0,-4 2 7,-5-3 0,1-2 2571,-1 0 788,7 0-2993,-4 0 1,9 0 0,3 0-396,5 0 0,3-5 0,4 0 0,2 1-132,1 3 0,12 1 1,-1 0-1,2 0-108,5 0 0,0 1 0,8 3 0,0 1-433,-1-2 0,-1 1 0,-2-1 0,-4 2 0,-6-1 0,0-3 0,-10-1 0,1 0 0,-4 0-910,1 0 1,-11 0-1549,-9 0 0,-7 0 1,-8 0-1,0-1 2201,-1-5 1,1-2-1,0-7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7"/>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8"/>
    </inkml:context>
    <inkml:brush xml:id="br0">
      <inkml:brushProperty name="width" value="0.04286" units="cm"/>
      <inkml:brushProperty name="height" value="0.04286" units="cm"/>
    </inkml:brush>
  </inkml:definitions>
  <inkml:trace contextRef="#ctx0" brushRef="#br0">31 16 8053,'0'10'2615,"0"0"-1594,-7 0 0,4-1 1148,-7-4-444,7-3 2001,-4-2-2507,7 0 1,7 0-1,3 0-513,3 0 1,2 0 0,1 0 0,-1 0-243,0 0 0,7-5 0,3 0 0,4-1-464,1 0 0,6 2 0,1-4 0,0 1 0,0 4 0,-1-4 0,-4 2 0,0 2 0,-1 1 0,1 2 0,-10 0 0,1 0 0,-4 0 0,1 2 0,-3 3 0,-9-2-3685,-2 7-1231,-5-6 1,-8 2 4654,-3-6 0,-3-6 1,-2-3-1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9"/>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1901 2251 8528,'10'2'4720,"0"3"-4072,-6-4-817,2 13 215,-6-12 0,2 4-255,3-6 1,4 0 256,6 0 1,-2-1 0,-1-3 0,-2-1 25,2 2 1,-4 1 0,3 2 0,0 0-78,3 0 0,3 0 0,1 0 27,3 0 0,-1-2 0,-5-1 1,0-2 41,1 2 0,-1 1 0,0 2 1,0 0 261,0 0 1,7 0-257,4 0 0,-4 0 0,-2 0 1,-3 0-16,-2 0 1,0 0 0,0 0 0,1 0-81,-1 0 0,5 0 0,0 0 1,1 0 28,1 0 1,-4 0-1,8 0 1,-1 0 159,-1 0 1,3 0 0,-7 0 0,0 0-92,2 0 0,-5 0 0,3 2 0,-3 1 19,-2 2 1,1 0 0,-1-5-324,0 0 0,0 0 0,0 0 0,2 0 78,4 0 1,-4 0-1,4 0 1,0 0 119,-1 0 0,5 0 0,-3 0 430,2 0 1,1 0-140,6 0 1,-8 2-1,-2 1-274,-4 2 1,-2 0-1,0-5 1,0 0-40,0 0 1,6 0 0,1 0 0,0 0 7,0 0 0,5 0 0,-2 0 0,2 0 122,-2 0 0,2 0 0,-6 0 0,-3 0 51,-1 0 0,-2 0 0,1 0 0,-1 0-29,0 0 1,-2 2 0,-1 1-128,-2 2 0,1 0 0,5-5 0,3 0-229,1 0 1,1 0-1,-5 0 1,5 0 294,4 0 1,2 0 0,0 0-1,-3 0 138,-2 0 0,3 0 0,-3 0 0,0 0-108,0 0 1,3 0 0,-4 0 0,-3 0-156,-1 0 1,-2 0 0,2 0 0,2 0-70,1 0 1,5 0 0,-3 0 0,0 0 59,0 0 0,5 0 1,-1 0-1,2 0 135,3 0 1,-2 0 0,-2 0 0,-4 0 254,-1 0 0,4 0 0,-6 0 0,-2 0-213,-1 0 0,-1 0 0,0 2 1,3 2-114,1 1 0,1 0 1,-6-5-1,0 0-58,0 0 0,5-2 0,2-1 0,0-2 242,0 1 0,5 2 0,-1 2 1,1 0 90,-2 0 1,2 0 0,-5 0-1,0 0-100,0 0 0,3 0 0,-3 0 0,0 0-117,0 0 0,4 0 0,-6 0 1,-2 0-74,-1 0 1,4 0-1,1 0 1,0 0 38,-1 0 1,1 0 0,-3 0 0,1-1 33,-1-4 1,-2 3 0,-2-3 0,0 3-17,0 2 0,1 0 1,-1 0-1,0 0 179,0 0 1,0 0-1,1 0-334,-1 0 1,0 0-1,0 0 1,0 0 44,1 0 0,1 0 1,1 0-1,2 0 150,-1 0 0,-2 0 1,0 0-1,1 0-51,3 0 0,-1 0 1,-5 0-1,0 0 184,1 0 1,-1 0 0,0 0-1,0 0-247,0 0 0,7 0 0,2 0-63,0 0 0,-2 0 0,-5 0 0,1 0 153,2 0 1,2 0 0,-3-1 0,3-3 11,2-1 0,-4 0 1,3 5-1,1 0 10,0 0 1,-6 0 0,4 0 0,0 0-28,4 0 1,-3 0-1,1 0 1,-2 0-4,-4 0 0,6-5 0,0 0 0,-1 2 25,-2 1 0,1 2 0,0 0 0,0 0-22,0 0 0,-2-2 0,-3-1 35,3-2 0,2 0 0,3 5 0,-4 0 30,-4 0 1,-2 0 0,0 0 0,0 0-85,0 0 1,1 0-1,0 0 1,3 0-44,1 0 0,1 0 1,-5 0-1,3 0 64,1 0 0,6 0 0,-6-2 0,0-1 48,2-2 0,-5-1 0,3 6 0,-3 0 66,-2 0 0,6-5 1,-1 0-1,-1 2-138,-3 1 0,1 2 1,2 0-84,1 0 0,1-5 0,-6 0 0,0 0 6,0-2 0,5 4 0,1-6 0,-3 1 88,-1 0 1,3 4 0,1-3 0,-3 2 206,-1 0 0,-2 0 0,1 5 30,-1 0 0,-5 0 1,0 0-322,2 0 0,1 0 0,3-1 22,-1-5 1,0 5 0,2-4 0,2 3 45,1 2 0,0 0 0,-5-2 0,0-1 60,1-2 0,-1 0 1,0 5-1,0 0-8,1 0 0,-1 0 0,2 0-52,3 0 0,2 0 1,3 0-1,-5 0-4,-3 0 0,4 0 0,-1 0 0,-1 0 45,-3 0 1,5 5-1,-1 0 1,-1-2 0,-3-1 1,0 3 0,-1 0-1,0-1 63,0-3 1,0-1 0,1 0-54,-1 0 1,0 0 0,0 0-177,0 0 1,1 0-1,-1 0 1,0 0 37,0 0 0,2 0 126,3 0 0,4-5 172,7 0 0,-1 0 0,-1 5-95,-4 0 1,-3 0 0,-7 0-49,0 0 1,1-5 0,-1 0 0,0 1-271,0 3 1,0 1-1,1 0 135,-1 0 1,0-2-1,0-1 1,0-2 188,1 1 1,-1 3-1,0-1 1,0-1 32,0-3 0,1 1 0,-1 5 0,0 0-77,0 0 0,1 0 1,-1 0-97,0 0 1,0 0 0,0 0 0,1 0-233,-1 0 1,0 0 0,0 0 0,0 0 229,1 0 0,4 0 1,0 0-1,-1 0 137,-2 0 0,-2 0 0,0 0 0,0 0-5,0 0 0,1 0 0,-1 0-8,0 0 0,0 5 0,0 1-250,1-3 0,-6-1 1,0-2-1,2 1-14,1 4 0,2-3 0,1 3 1,-1-3 196,0-2 0,0 0 0,1 0 121,-1 0 0,0 1 1,0 3-99,0 1 1,-5 0 0,1-5-149,0 0 1,-2 5-130,1 0 0,0 0 0,5-5-2,1 0 0,-1 0 409,0 0 0,0 0 0,0 0-57,1 0 0,-1 0 0,0 2-106,0 3 1,0-3 0,1 3 0,-1-4-36,0-1 0,-5 0 0,0 0 0,2 0-305,2 0 0,1 0 0,0 0 361,0 0 1,0 5 0,1 1-3,-1-3 1,0 4 0,-1-1 0,-3 1-106,0 0 0,-6-2 1,3-3-1,1 1-324,-1 2 1,2 0 311,5-5 1,1 0 124,-1 0 1,0 0 148,0 0-316,0 0-12,1 0 1,-1-5 26,0 0 1,0-2 37,0 2 0,1 4 1,-1-4 8,0 3 1,0-3 0,0 0-854,1 1 0,-1 3-3849,0 1 4758,-6 0 0,-3 0 0,-6 0 0</inkml:trace>
  <inkml:trace contextRef="#ctx0" brushRef="#br1" timeOffset="1">9808 1901 17500,'8'0'4276,"6"-7"0,-11 6-3847,7-4 0,-6 5 1,3 3-501,-1 2 0,-2 5 0,4-3 1,1 0 55,-1-1 1,-3 6 0,5-2-90,2 4 1,-3-1 0,1-1 0,2-2 108,1 2 1,-3 2 0,0 1 0,2 0-133,2 0 1,-1 1-1,-1-1 1,-2 0-112,2 0 1,1 0-845,3 1 319,-1-1 941,-7 0 0,-1-5-150,-7 0 0,-7 0 1,-3 4 294,-3-4 1,-4 4 0,-2-4-139,-1 3 1,0 1 0,3-2 0,-2-2-797,-1 2 0,0-1 1,4 1-1,1-2 172,0 2 1,0 2 0,0 1-119,-1 0 0,8 0-1010,3 1 142,3-1-574,2-7 0,5-3 1,2-12 1832,1-8 1,9 0 0,7-7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1"/>
    </inkml:context>
    <inkml:brush xml:id="br0">
      <inkml:brushProperty name="width" value="0.04286" units="cm"/>
      <inkml:brushProperty name="height" value="0.04286" units="cm"/>
    </inkml:brush>
  </inkml:definitions>
  <inkml:trace contextRef="#ctx0" brushRef="#br0">168 122 7598,'8'-7'-207,"-1"4"0,-5-6 1,1 1 742,2-1 0,2 4 1,-2-5-195,5-2 0,-3 4 0,0 0 0,-2-1 397,0 1 1,2 4 0,-4-2 1314,2-1-869,0 5-442,-5-5-162,0 7 1,0 2-445,0 3 0,-5 4 0,-2 6 0,1 0-76,-1 0 1,-3 0 0,3 1 0,-1-1-230,-4 0 1,3 2 0,-1 1 0,0 3 87,2-3 1,-6-1 0,4-2 0,-2 1 53,2-1 1,-4 5-1,6 0 1,-2-3 52,0-5 0,0 7 1,-4-4 154,4 2 1,-2 0 288,7-2-376,-7 0 164,10 0 229,-4-6 71,6-3-140,0-6-98,0 0-365,0 7-104,0-5 0,0 6 46,0-3-169,0-3 374,0 5-91,0-7 686,0 0 1,1 5-401,4 0 1,-1 2 0,6-2-38,2 5 1,1-2 0,4 3-1,3-1-24,6-2 1,3 6 0,1-4-1,0 3-858,1 3 0,-2-3 0,-2-1 1,-4-4-841,-1-1 1,-2 3 0,-4-3-4002,-1 1 5462,-7-4 0,-8-4 0,-8-9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2"/>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4365 4654 5742,'0'8'0,"0"-1"0,0-5 0,0 3 26,0-4 3,0 6-14,0-7 228,0 7-88,0-5 100,0 4-59,7-6 1,-6 2 94,4 3 20,-3-3 1,0 5 523,3-7-559,-4 0 0,8 0 1,-6-2 84,2-3 0,2 3-3,-2-3 0,-1 3 0,4 1-110,-1-4-528,-2 3 309,-5-5 1,0 6-82,0-5 353,0 5 0,-7-6-220,-3 7 0,-4 0 0,-1 0-71,0 0 0,0 5 1,0 0-21,-1-1 0,1-3 1,0-1-1,0 0 0,0 0 0,-1 0 1,1 0 106,0 0 1,0 0 0,-2 0-62,-3 0 1,3 0-1,-4 0 1,4 2-22,2 3 1,-2-3 0,-1 3-1,-2-4 19,1-1 1,2 5 0,2 1 0,0-3-121,-1-1 1,1-2 0,0 0 141,0 0 1,0 0 0,-1 0 0,1 0 70,0 0 0,5 0 1,0 0-1,-2 0-54,-2 0 1,-1 0-1,0 0 1,0 0-6,0 0 1,-6 1-1,1 3 1,0 2-142,-2 3 1,5-6-1,-5 4 1,2-2 10,-1 0 0,-1 2 1,4-4-1,-2 2 114,1-1 1,2-3 0,2-1 0,0 0 49,-1 0 1,1 2-1,0 2 1,0 1-55,0-2 1,-1-1-1,1-1 1,0 3-26,0 1 0,0 0 0,-2-5 1,-2 0-80,-1 0 1,0 0 0,3 0-1,-2 0 37,-1 0 0,-1 0 1,6 0-1,0 0 64,0 0 1,0 0-1,-1 0-24,1 0 1,0 0-1,0 0-9,0 0 1,-1 0-1,1 0 1,0 0-23,0 0 1,0 0 0,-1 0 0,1 0-11,0 0 0,0 0 0,0 0 0,-1 0 12,1 0 0,-5 0 0,0 0 1,1 0 13,2 0 0,2 0 1,0 0-1,0 0 14,-1 0 1,1 0-1,0 0 1,0-2 0,-1-3 0,1 3 1,-2-3-39,-3 4 1,-2-1-1,-3-1 1,5-2-13,3 1 1,1 2 0,1 2 0,0-1 24,0-4 0,0 3 1,-1-3-1,1 3-14,0 2 1,0 0-1,0 0 1,-1 0-9,1 0 1,-7 0-1,-1 0 2,-1 0 0,7-5 0,7 0 0,-2 2 20,-1 1 0,-3 0 0,1-1 0,2-4-1,2-1 0,-2 3 0,3-4 0,-4 2 13,-1 4 0,0 0 1,0-1-1,-1-1 22,1 2 0,-5 1 0,0 2 0,1 0-98,2 0 1,2 0 0,0 0-1,0 0 55,-1 0 1,1 0-1,0-1 1,0-3 4,0-1 0,-1 0 0,1 5-24,0 0 0,0-5 0,0 0 0,-1 1-34,1 3 1,-5 1 0,0 1 0,1 3-58,2 1 1,2 0 0,0-5 0,-1 0 70,1 0 0,0 0 1,0 0-1,0 0 63,-1 0 0,1 0 0,0 0 0,0-2-55,0-3 0,-1 4 0,1-5 27,0 5 1,0 1 0,0 0 0,-1 0-60,1 0 1,0 0 0,0-2 61,0-3 1,-1 3 0,1-4 20,0-1 0,0 3 0,0-4 12,-1 1 1,1-3 0,0 3 0,0 1-14,0-1 0,-1-3 0,1 5 1,0 0-6,0-2 0,1 3 0,2-4 0,2 1-33,-2 4 1,-1-4 0,-2 0 45,-1-1 0,3 3 0,1-4 0,2 1 47,-2-1 1,4 4-52,-2-5 1,-1 0 78,-4-5 1,7 0-1,1 1 1,2 2-55,0 2 0,-5 0 1,3-5-42,-1 0 0,2-1-20,-4 1 0,0 0 1,-3 0 0,3 0 1,1 5 0,6-1 0,-4 1 53,-1 2 1,4-6 0,-3 4 43,1-3 1,2-3-1,-4 1 1,1 0 4,4 0 1,-6 0 0,1-1-93,-1 1 0,-3 0 0,6 0 38,-3 0 0,4 1 1,-3 2-1,1 2-94,4-2 1,-4 4 0,2-2 79,1-2 0,-2-2 9,1-1 0,-6 5 7,6 0 0,-1 1 1,2-2 6,-1 0 1,-2 1 0,4-5-26,-2 0 0,0 5 1,3 0-1,-1-2 70,-2-2 1,-2-1 0,4 0 0,-2 0-54,1-1 1,-3 1-1,2 0 1,2 0-41,1 0 0,-4-1 32,-5 1 1,5 0 0,-1 1 0,2 3-85,0 1 1,-2 4-1,4-4 1,-2-2 75,1-1 1,1-1-1,-1 1 1,-1-1 37,2-2 0,0-3 0,-1 4 0,-1 0 21,2-1 0,1 1 0,0-2 1,-1-1-25,-2-3 0,0 1 0,3 5 0,-1 0-39,-2-1 1,0 1 0,3-2 0,-1-1 58,-3-3 0,1 0 0,5 2 0,-1-1-80,-4 1 0,3-3 0,-5 0 1,2 0-23,0 0 0,0 0 0,3 4 1,-1-3-11,-2 3 0,-2 1 1,4 2 69,-2 0 1,-2 1-1,4 2 1,-3 2 65,3-2 1,1 4 0,1-1-1,-3 1-12,-1-1 1,0 4 0,5-5-63,0-2 0,0-1 1,0-2-1,-2-1-29,-3 1 0,4 0 0,-4-2 0,1-1 14,-1-3 0,4 1 1,-5 3-1,5-1-6,1-3 1,-5-1-1,0 4 1,1-4 27,3-2 0,1 4 0,0-6 1,0 1 169,0 1 1,0-3 0,0 5-1,-2-1-188,-3-4 0,3-2 0,-3-1 1,3-1-30,2 1 0,-5 1 0,-1 0 1,-1 2 0,0 0 1,2-5 0,3 7 0,-1-2 59,-2 2 0,0-3 0,5 8 0,0 2 6,0 1 1,0 2-1,0-1 1,0 1-37,0 0 0,0 0 0,0-1 1,0 1 14,0 0 0,0-5 0,0-2 1,0 0-40,0 0 1,0-3 0,0 3 0,0 0 26,0 0 1,5-4 0,0 4 0,-2 0 65,-1 0 1,-2-3 0,0 5-11,0 1 0,0 2 1,0 2 17,0 0 0,2 0-77,3 0 1,-4-1 0,4 1 0,-3 0-15,-2 0 1,0-1 0,0 1-1,0 0 1,0 0 0,5 0 0,0-1 0,-1 1 12,-3 0 0,-1 0 1,0 0 47,0-1 0,0 1 0,0 0 11,0 0 1,0 0 0,0-1-36,0 1 1,0 0 0,0 0 0,0 0 9,0-1 0,5 1 1,0 0-1,-1 0 201,-2 0 1,-2-1-31,0 1 1,0 0-76,0 0 0,0 0 0,0-1-133,0 1 0,0 5 0,0 0 0,0-2-23,0-2 0,0-1 0,0 0 0,0 0 101,0 0 1,0-1-1,0 0-37,0-5 1,0 4 0,0-3 107,0 3 0,0 7-18,0 0 1,0 0-153,0-5 1,0-1 0,0 1-1,0 0 4,0 0 0,0-6 0,0 1 0,0 2 63,0 1 1,0 2-1,0-1 1,0 1 21,0 0 0,0 5 0,-2 0 121,-3-2 0,3-2-194,-3-1 1,3 0-1,1 1 1,-3 3-199,-1 0 1,0 6-1,5-5 209,0-2 0,-2-1 0,-1-2 0,-2-1 62,2 1 1,-1 0 0,1 0 0,-2 0-63,1-1 0,3 6-37,1 0 1,-5 5-174,0-5 126,0 7 0,5-3-8,0 12 606,0-5-979,0 6 0,0-5-2846,0 3 3304,0-4 0,0 13 0,0-6 0</inkml:trace>
  <inkml:trace contextRef="#ctx0" brushRef="#br1" timeOffset="1">16 442 19924,'-9'0'3326,"3"-7"0,11-1-3025,0-8 1,5 1 0,-3 0 0,-1 0-77,1 0 0,3 4 0,-3 0 0,0-5-429,0-2 0,3-3 1,-3 6-1,1 0 215,4 0 0,-4-5 0,1-1 0,-1 3-7,1 1 1,-6 2 0,4-1 129,-1 1 0,-2 0-962,6 0 778,-7 0 1,6 1 0,-6 2 341,2 2 1,0 5 862,-5-5-1049,0 7 807,0-4-462,0 7 1,2 1-136,3 5 1,2-3-1,5 5 1,-2 1-162,2-1 0,1-3 0,2 5 1,1 1-156,-1-3 0,0 4 0,2-5 0,1 1 0,3 4 0,-1 0 0,-5 0 0,0-2-70,1 2 1,-3-4-1,-1 2-5036,-2 2-608,0 1 5769,-1-4 0,-3-9 0,-6-9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3:32.594"/>
    </inkml:context>
    <inkml:brush xml:id="br0">
      <inkml:brushProperty name="width" value="0.2" units="cm"/>
      <inkml:brushProperty name="height" value="1.2" units="cm"/>
      <inkml:brushProperty name="color" value="#00A0D7"/>
      <inkml:brushProperty name="inkEffects" value="pencil"/>
    </inkml:brush>
  </inkml:definitions>
  <inkml:trace contextRef="#ctx0" brushRef="#br0">1852 1399 12194 57321 50894,'15'-15'-231'0'0,"1"0"0"0"0,-1-2 0 0 0,0-4 711 0 0,0-4 1 0 0,0 1-1 0 0,1-1 1 0 0,-1-2 22 0 0,0-2 1 0 0,0-6-1 0 0,0-1 893 0 0,1 3-1205-78 0,-1 1 1 78 0,-15 25-1 0 0,-10 20 1 0 0,-14 28-283-250 0,-10 21 0 250 0,-10 25 1 0 0,18-38-1 0 0,0 1 0 0 0,-1 5 1 0 0,0 0-30-149 0,-2 2 0 149 0,0 3 1 0 0,0 7-1 0 0,-1 2 0 0 0,0-1 1 0 0,-1 0-1 0 0,1 2 1 0 0,1 2 20-50 0,1-1 0 50 0,1-1 0 0 0,-1-4 1 0 0,1-3-1 0 0,6-7 0 0 0,0-2-66 0 0,-13 32 1 0 0,7-49-1 0 0,4-18 32 0 0,8-26 1 0 0,6-27-1 0 0,12-15 1 0 0,8-8 319 0 0,9-11 0 0 0,12-11 1 0 0,5-9-1 0 0,-18 42 0 0 0,1-1-32 0 0,1-1 0 0 0,0 0 0 0 0,1-5 0 0 0,0-1 0 0 0,1 2 0 0 0,0-1 0 0 0,-1 2 0 0 0,0 1 0 0 0,-2 3 0 0 0,0-1 0 0 0,2-2 0 0 0,-1 1 1 0 0,14-31-1 0 0,-5 4 1012 0 0,-8 5-1061 0 0,-1 2 1 0 0,-26 40-1 0 0,0 16 1 0 0,-7 28-115 0 0,-4 20 1 0 0,-5 21 0 0 0,-7 8 0 0 0,-4 7-111 0 0,-3 7 1 0 0,-6 12 0 0 0,2 1-1 0 0,19-44 1 0 0,0 0 77 0 0,-1 2 1 0 0,0 2-1 0 0,-5 10 1 0 0,-1 2 0 0 0,3-2-1 0 0,1 1 1 0 0,-1 0-1 0 0,-1 1-89 0 0,1-3 1 0 0,1 0 0 0 0,-1 1-1 0 0,0-2 1 0 0,6-10 0 0 0,1-4-1 0 0,-15 30-161 0 0,5-20 1 0 0,7-22 0 0 0,9-37-47 0 0,6-16 0 0 0,5-22 0 0 0,5-7 0 0 0,7-7 301 0 0,7-7 1 0 0,10-13 0 0 0,8-3 0 0 0,2-9 144 0 0,-18 40 1 0 0,0-2 0 0 0,0-3 0 0 0,0 0 0 0 0,1-3 0 0 0,0 0 0 0 0,0 1 0 0 0,0-1 165 0 0,1-1 0 0 0,1-1 0 0 0,4-8 0 0 0,0-2 0 0 0,-1 2 0 0 0,0-1 1 0 0,0-1-1 0 0,-2 1-138 0 0,-1 2 1 0 0,-2 1 0 0 0,-2 2-1 0 0,-3 3 1 0 0,7-29 0 0 0,-9 19-368 0 0,-8 14 1 0 0,-7 25 0 0 0,-5 25 174 0 0,-5 18 0 0 0,-11 21 0 0 0,-6 15 1 0 0,-5 14-97 0 0,-3 11 1 0 0,12-27-1 0 0,0 2 1 0 0,1 2-1 0 0,0 0 1 0 0,-1 3 0 0 0,1 2-6 0 0,-3 3 1 0 0,1 2 0 0 0,-3 2 0 0 0,-1 0 0 0 0,1 1 0 0 0,0 1 0 0 0,0-1 0 0 0,0 2 69 0 0,1 1 0 0 0,0 1 0 0 0,-4 7 1 0 0,1 0-1 0 0,5-6 0 0 0,2-3 1 0 0,0-4-1 0 0,0-2 67 0 0,4-8 1 0 0,-1-2-1 0 0,-15 27-37 0 0,14-31 1 0 0,7-29 0 0 0,7-34 51 0 0,5-15 1 0 0,13-26-1 0 0,4 1 1 0 0,8-9 125 0 0,8-7 1 0 0,4-16 0 0 0,-15 41 0 0 0,0-1 0 0 0,-1 0 0 0 0,-1-1 2 0 0,-1-3 0 0 0,1-1 0 0 0,4-1 0 0 0,0-1 0 0 0,-2 1 0 0 0,0 0 0 0 0,-1 2 0 0 0,0 0-42 0 0,0 0 0 0 0,-1 1 0 0 0,-1-4 0 0 0,0 0 0 0 0,-3 5 0 0 0,0 1 1 0 0,14-43 231 0 0,-4 14 0 0 0,-5 3-224 0 0,-9 20 0 0 0,-6 25 1 0 0,-12 31-1 0 0,-8 27-237 0 0,-9 19 0 0 0,-10 20 0 0 0,-3 15 1 0 0,0 7 59 0 0,19-42 0 0 0,-1 1 0 0 0,-4 9 0 0 0,0 1 0 0 0,1-4 0 0 0,0 0 0 0 0,0 3 0 0 0,-1 0-57 0 0,-2 2 1 0 0,1 1 0 0 0,-1 5 0 0 0,1 0 0 0 0,1-3-1 0 0,0 0 1 0 0,1-3 0 0 0,0 0 5 0 0,2-1 1 0 0,0-1-1 0 0,-2-1 1 0 0,1-3 0 0 0,-13 27-29 0 0,6-20 0 0 0,6-33 0 0 0,12-30-47 0 0,5-18 1 0 0,3-16-1 0 0,5-5 1 0 0,6-6 190 0 0,6-6 1 0 0,15-11-1 0 0,1-7 1 0 0,1-6 347 0 0,0-8 0 0 0,3-6 1 0 0,-16 46-1 0 0,0 0 1 0 0,0 0-1 0 0,0-1-165 0 0,3-1 1 0 0,-1-1-1 0 0,-2-1 1 0 0,1 0 0 0 0,-1 0-1 0 0,0-1 1 0 0,0 4-1 0 0,-2 0 54 0 0,12-40 0 0 0,-6 5 0 0 0,-9 24-7 0 0,-4 10 1 0 0,-5 27 0 0 0,-12 27-201 0 0,-8 22 0 0 0,-2 15 0 0 0,-8 11 0 0 0,-2 8-253 0 0,-2 8 0 0 0,-6 10 1 0 0,-3 2-1 0 0,1 0 15 0 0,0 2 1 0 0,-3 0 0 0 0,2 7 0 0 0,1-1 127 0 0,19-42 0 0 0,-1-1 1 0 0,-16 40-1 0 0,6-10 1 0 0,3-13-221 0 0,6-16 1 0 0,5-11 272 0 0,5-31 0 0 0,3-12 0 0 0,9-32 1 0 0,5-10 208 0 0,8-10 0 0 0,7-14 1 0 0,8-4-1 0 0,1-10 17 0 0,-1-2 1 0 0,-12 37 0 0 0,1-1-1 0 0,0 5 1 0 0,1 0 0 0 0,0-1 0 0 0,-1 0 62 0 0,-1-1 1 0 0,-1 0 0 0 0,2 2-1 0 0,-1 0 1 0 0,0-1 0 0 0,0 0-1 0 0,14-41 32 0 0,-5 6 1 0 0,-5 13 0 0 0,-8 15 180 0 0,-4 14 0 0 0,-4 22-606 0 0,-6 20 0 0 0,-11 11 1 0 0,-6 32-1 0 0,-5 6 79 0 0,-5 10 1 0 0,-4 8 0 0 0,-2 13 0 0 0,-3 3 2 0 0,2 3 1 0 0,15-38 0 0 0,-1 2-1 0 0,0-4 1 0 0,0 1 0 0 0,-1 1-1 0 0,0 2-219 0 0,0 1 0 0 0,1 1 0 0 0,-1 1 0 0 0,0 0 0 0 0,2 0 0 0 0,1-1 0 0 0,-18 41-155 0 0,4-12 0 0 0,5-20 264 0 0,12-31 1 0 0,6-32-1 0 0,6-20 1 0 0,6-13 52 0 0,8-12 1 0 0,7-11 0 0 0,6-11 0 0 0,3-4 373 0 0,5-4 1 0 0,2-8 0 0 0,-4 2-1 0 0,1 2 30 0 0,-1 3 1 0 0,0-11-1 0 0,1 6 1 0 0,-3-3-117 0 0,-2-4 0 0 0,-1 6 1 0 0,-8 6-1 0 0,-3 16 987 0 0,-1 11-1034 0 0,-6 16 0 0 0,-5 38 1 0 0,-11 19-1 0 0,-3 12-144 0 0,-5 8 0 0 0,-8 15 0 0 0,-2 11 0 0 0,-5 8-94 0 0,-4 5 1 0 0,18-35 0 0 0,-1 1 0 0 0,-15 46 0 0 0,17-46 0 0 0,-1 1 6 0 0,-16 44 0 0 0,16-43 0 0 0,-1-1 0 0 0,-16 36 0 0 0,1-6-178 0 0,2-7 0 0 0,8-12-104 0 0,4-23 1 0 0,5-25 0 0 0,6-24 240 0 0,9-14 1 0 0,3-14-1 0 0,11-1 1 0 0,5-7 273 0 0,3-7 0 0 0,1-8 1 0 0,6-5-1 0 0,-2-2 141 0 0,0-2 1 0 0,8-10 0 0 0,-6 6-1 0 0,0-4 7 0 0,0-2 0 0 0,1-2 0 0 0,-8 8 1 0 0,-2 6-27 0 0,-3 6-52 0 0,2 15 0 0 0,-24 40 0 0 0,0 23 0 0 0,-9 21-168 0 0,-6 17 1 0 0,-9 23-1 0 0,-8 12 1 0 0,18-40 0 0 0,1 1-148 0 0,-1 2 0 0 0,1 2 0 0 0,-3 4 0 0 0,-1 0 0 0 0,2-3 1 0 0,0 0-1 0 0,-1 0 0 0 0,0-1 38 0 0,0-1 0 0 0,1 0 1 0 0,-1 5-1 0 0,0 0 0 0 0,3-7 1 0 0,0-1-1 0 0,-14 39-314 0 0,5-17 0 0 0,3-20 175 0 0,4-29 1 0 0,10-10 0 0 0,0-20 4 0 0,7-10 1 0 0,4-17 0 0 0,4-7 0 0 0,5-2 409 0 0,4-3 1 0 0,6-7 0 0 0,2 1-1 0 0,2-4 227 0 0,3-2 1 0 0,-5-3-1 0 0,0 1 1 0 0,-2 6-69 0 0,0 3 0 0 0,1-7 0 0 0,-6 5 51 41 0,0 4-267 62 0,-6 3 0-103 0,-15 44 1 0 0,-9 21-1 0 0,-3 23-179 96 0,-4 12 1-96 0,0 6 0 0 0,-5 1-1 0 0,1 3-232 103 0,-1-1 1-103 0,4 8 0 0 0,-1-9-1 0 0,2 2 179 90 0,3 3 1-90 0,-1-3-1 0 0,3-9-327 202 0,4-6 227 65 0,1-10 0-267 0,3-31 1 0 0,6-24-1 0 0,6-16 352 230 0,8-13 1-230 0,7-6 0 0 0,4 0 0 0 0,2-3 180 92 0,3-6 0-92 0,2-6 0 0 0,-1 1 0 0 0,-1 2 57 36 0,-1 4 0-36 0,-3-7 1 0 0,3 6-1 0 0,-6-3 203 20 0,-3-1 0-20 0,-4 2-600 0 0,-2 10 0 0 0,-6 24 1 0 0,-10 23-223 0 0,-6 18 1 0 0,-7 19-1 0 0,-4 13 1 0 0,-2 7-117 0 0,-3 7 0 0 0,-3 8 0 0 0,-4 5 0 0 0,-2 2-51 0 0,3 2 1 0 0,1 10 0 0 0,1-7-1 0 0,1 1 153 0 0,-1 1 0 0 0,8-12 1 0 0,2-9 233 45 0,5-9 1-45 0,7-25-1 0 0,4-13-130 286 0,3-21 1-286 0,4-16 0 0 0,3-11-1 0 0,7-7 277 272 0,6-9 1-272 0,1-5-1 0 0,5-4 1 0 0,-1 1 238 128 0,1 1 0-128 0,-4-3 0 0 0,4 8 0 0 0,-2-2-111 133 0,-4 3 1-133 0,4-3 0 0 0,-3 7 0 0 0,-4 4 121 102 0,-3 5 1-102 0,-7 1-347 25 0,5 11 1-25 0,-8 6-1 0 0,-2 21-109 0 0,-8 13 1 0 0,-6 10 0 0 0,-3 12 0 0 0,-3 6-264 37 0,-6 7 0-37 0,-2 6 1 0 0,-3 8-1 0 0,1 0 1 174 0,0 4 0-174 0,-1 1 0 0 0,-1-2 0 0 0,0 1 181 206 0,2-2 1-206 0,-3-4 0 0 0,13-15-1 0 0,2-6-131 281 0,1-11 1-281 0,3-18 231 377 0,4-17 1-377 0,8-7-1 0 0,11-22 1 0 0,3-1 191 386 0,4-6 1-386 0,5-5-1 0 0,-3 2 1 0 0,4-1 153 317 0,2 1 1-317 0,-5-2 0 0 0,1 2 0 0 0,-3 3-155 283 0,-2 2 0-283 0,0-1 0 0 0,-1 8 516 223 0,-4-2-655-47 0,3 5 1-176 0,-19 9-1 0 0,-3 18-28 173 0,-8 15 0-173 0,-5 23 0 0 0,2 4 0 0 0,-5 9-228 261 0,-4 7 1-261 0,-7 3-1 0 0,1 5 1 0 0,1-2-7 297 0,2-1 0-297 0,3-2 0 0 0,2 2 1 0 0,4-7 3 49 0,1-7 1-49 0,1-6 201 0 0,6-11 1 0 0,7-13 0 0 0,4-17 0 0 0,8-15 245 0 0,6-13 1 0 0,8-5 0 0 0,4-8 0 0 0,0 0 72 200 0,0 1 1-200 0,4-3 0 0 0,-4-1 0 0 0,0 0-9 1514 0,0 5 0-1514 0,3-5 0 0 0,-5 7 0 0 0,-3 2 90 134 0,-5 1 1-134 0,0 2-503 23 0,-7 1 0-23 0,-3 19 130 0 0,-13 7 1 0 0,1 20 0 0 0,-10 17 0 0 0,1 7-100 0 0,-1 7 0 0 0,3 3 1 0 0,-3 3-1 0 0,3 2-1 21 0,2 2 0-21 0,0 4 0 0 0,-1-2 1 0 0,3-3 156 0 0,3-2 1 0 0,3-1 0 0 0,7-12 46 0 0,0-1 0 0 0,17-17 0 0 0,10-15 45 0 0,10-19 0 0 0,10-8 0 0 0,-6-16 0 0 0,3-1-3 0 0,2-2 1 0 0,-1-2 0 0 0,2 1-1 0 0,2-1 34 0 0,2 0 1 0 0,3 4 0 0 0,-7 3 0 0 0,-6 7-30 0 0,-7 4 0 0 0,5-3-157 0 0,-9 11 1 0 0,-5 10-86 0 0,-9 15 1 0 0,-10 15 0 0 0,-11 17-1 0 0,-5 0-96 0 0,-3 1 1 0 0,-8 9-1 0 0,-1 0 1 0 0,0 4-2 0 0,1 1 1 0 0,-7 9 0 0 0,5-2 0 0 0,-3 2-14 0 0,1 3 1 0 0,7 4-1 0 0,-3-6 1 0 0,6-6 198-23 0,5-7 0 23 0,-2 3-12-22 0,7-11 1 22 0,3-12 0 0 0,12-24-2 0 0,11-19 0 0 0,1-11 1 0 0,3-7-1 0 0,2-2 193-37 0,2-1 1 37 0,1-11 0 0 0,1 4 0 0 0,-1 1 109-326 0,0 2 0 326 0,-1 0 1 0 0,-2 6-1 0 0,-3 2 31-395 0,-2 2 0 395 0,-2-1-239-398 0,-5 10 0 398 0,-10 10 1 0 0,-10 15-102-352 0,-13 13 0 352 0,-9 21 0 0 0,-4 8 0 0 0,-1 6-139-233 0,-3 4 0 233 0,3 2 0 0 0,-6 6 0 0 0,1 1-68-30 0,-3-1 0 30 0,-3 15 1 0 0,1-13-1 0 0,3-1 129 0 0,2-7 1 0 0,3-4 0 0 0,9-22 0 0 0,5-4-159 0 0,3-7 231 0 0,8-5 1 0 0,4-20 0 0 0,10-9 0 0 0,6-9 102 0 0,2-6 0 0 0,9-6 0 0 0,3-6 0 0 0,4-4 250 0 0,2-4 1 0 0,-1-2 0 0 0,0 4 0 0 0,-1 1 9 0 0,-4 3 1 0 0,4-6 0 0 0,-5 5 0 0 0,-1 3 79 0 0,-2 5-365 0 0,-4 0 1 0 0,-11 21 0 0 0,-6 4 0 0 0,-10 18-61 0 0,-8 13 0 0 0,-1 13 1 0 0,-6 6-1 0 0,-1 2-288 0 0,3 3 0 0 0,-6 0 1 0 0,4 1-1 0 0,-4 2-32 0 0,-1 2 0 0 0,4 6 0 0 0,1-1 0 0 0,1 0 392 0 0,6-6 0 0 0,-8 6 0 0 0,13-12 1 0 0,1-2 489 0 0,5-5-512 0 0,-1-4 0 0 0,13-18 1 0 0,0-12-1 0 0,7-15 9 0 0,3-11 1 0 0,5-8 0 0 0,2-4 0 0 0,2-6 97 0 0,3-3 1 0 0,2-5-1 0 0,1 0 1 0 0,0 2 33 0 0,1-2 1 0 0,-6-3-1 0 0,-1 3 1 0 0,-2 5-122 0 0,-4 5 1 0 0,-6 2 169 0 0,-2 16 1 0 0,-8 11-1 0 0,-4 15 1 0 0,-10 16-216 0 0,-6 11 1 0 0,-9 8-1 0 0,2 11 1 0 0,-4 3-307 0 0,-2 0 0 0 0,1 5 1 0 0,-2-3-1 0 0,-2 3 9 0 0,-1 2 0 0 0,1-4 0 0 0,7-3 1 0 0,1-6 71 0 0,-1-4 1 0 0,5-4 248 0 0,2-9 0 0 0,13-16 34 0 0,12-10 0 0 0,6-17 0 0 0,16-15 1 0 0,3-7 222 0 0,4-6 0 0 0,3-9 0 0 0,-3-4 0 0 0,3 1 44 0 0,2 0 1 0 0,-4-6 0 0 0,4 4-1 0 0,0-2-145 0 0,0 1 0 0 0,-7 6 1 0 0,0 0-1 0 0,-7 6 498 0 0,-3 8-675 0 0,-1 16 0 0 0,-15 14 0 0 0,-6 22 0 0 0,-10 10-224 0 0,-8 7 0 0 0,-4 8 0 0 0,-5 0 0 0 0,1 6-71 0 0,-1 2 0 0 0,0 1 1 0 0,0-4-1 0 0,2 2 110 0 0,-2 2 1 0 0,0 6 0 0 0,0-2 0 0 0,3 0 145 0 0,2 1 0 0 0,2-9 0 0 0,6 1 0 0 0,4-8-179 0 0,5-3 367 0 0,4-8 0 0 0,12-20 0 0 0,6-16 1 0 0,5-12-34 0 0,5-11 1 0 0,7-6 0 0 0,3-8 0 0 0,0 0 45 0 0,1-3 0 0 0,4-9 0 0 0,-2-1 0 0 0,3-4 0 0 0,-3 0 0 0 0,7-8 0 0 0,-6 8 0 0 0,-4 0 193 0 0,-3 4 0 0 0,-10 8 0 0 0,-6 12-279 0 0,-6 6 1 0 0,-7 20 0 0 0,-10 7-115 0 0,-5 16 0 0 0,-10 17 1 0 0,-6 13-1 0 0,-2 7-196 0 0,-3 7 0 0 0,-4 8 0 0 0,-3 4 0 0 0,3-3 73 0 0,3-2 1 0 0,-7 8-1 0 0,9-5 1 0 0,-2 3-9 0 0,-1-3 1 0 0,10-4 0 0 0,2-13 0 0 0,5-5 392 0 0,0-5-106 0 0,8 0 1 0 0,3-30 0 0 0,12-4-1 0 0,6-14-81 0 0,6-9 0 0 0,8-6 0 0 0,-2-10 0 0 0,4-5 199 0 0,1-6 0 0 0,6-4 0 0 0,1 1 1 0 0,0-1 12 0 0,0-1 1 0 0,9-13 0 0 0,-2 1 0 0 0,0-3 84 0 0,0 3 0 0 0,-6-1 1 0 0,-10 13-1 0 0,-5 2 115 0 0,-1 6-456 0 0,-2 5 0 0 0,-18 32 0 0 0,-9 12 0 0 0,-8 11 80 0 0,-5 9 1 0 0,-7 12 0 0 0,1 7 0 0 0,-2 3-478 0 0,-3 5 0 0 0,-2 7 0 0 0,-1-6 0 0 0,2 3 44 0 0,-2-2 1 0 0,0 8 0 0 0,4-3 0 0 0,3-2 282 0 0,6-7 1 0 0,-2-3 0 0 0,11-13 249 0 0,0-3 1 0 0,9-11-1 0 0,3-11-129 0 0,8-15 0 0 0,12-14 1 0 0,6-9-1 0 0,2-6 75 0 0,3-2 1 0 0,-1-11 0 0 0,2 2 0 0 0,2-1 77 0 0,2-4 0 0 0,4-5 0 0 0,-3 1 0 0 0,1 1 17 0 0,-1 0 0 0 0,8-11 1 0 0,-2 1-1 0 0,-3-3-240 0 0,-1 3 0 0 0,-5 3 1 0 0,-9 15 65 0 0,-5 5 1 0 0,-6 22-41-70 0,-9 12 1 70 0,-8 15 0 0 0,-18 31 0 0 0,-4 1-259-245 0,-4 2 1 245 0,-1 13 0 0 0,-2 6-1 0 0,-2 3-113-234 0,-2 1 1 234 0,-4 4 0 0 0,4-3-1 0 0,3-4 81-44 0,1-7 0 44 0,3 9 0 0 0,3-17-20 0 0,6-3 421 0 0,10 1 0 0 0,17-37 0 0 0,13-10 0 0 0,7-18 200 0 0,4-11 0 0 0,4-13 0 0 0,2-5 0 0 0,0-4 15 0 0,1-2 0 0 0,2-2 0 0 0,-1 1 0 0 0,2-4-22 0 0,1-4 1 0 0,8-8 0 0 0,-6 3 0 0 0,0-1-211-25 0,0 1 0 25 0,2-4 1 0 0,-9 5-1 0 0,-2 5-95-372 0,-2 9 0 372 0,-6 3-195-496 0,-12 13 0 496 0,-8 16 0 0 0,-7 17 103-514 0,-9 14 1 514 0,-11 18-1 0 0,-5 13 1 0 0,-6 7-181-391 0,-4 7 1 391 0,-3 12 0 0 0,-4 3 0 0 0,3-2 134-290 0,2 2 1 290 0,-3-2 0 0 0,4-8-1 0 0,4-4 113-92 0,5-6 0 92 0,5-4-6 0 0,7-16 0 0 0,8-16 1 0 0,7-23 123 0 0,9-16 1 0 0,13-15 0 0 0,6-5 0 0 0,8-7 176 0 0,3-4 0 0 0,1-15 1 0 0,6 4-1 0 0,-1-6-24 0 0,1-4 1 0 0,-19 32-1 0 0,2 0 1 0 0,0-3 0 0 0,1-1-1 0 0,1-2 1 0 0,0-1-138-23 0,4-3 0 23 0,0 0 0 0 0,0-4 0 0 0,1-1 0 0 0,1 0 0 0 0,0 0 1 0 0,-1 0-1 0 0,-1 0-80-499 0,-1 3 1 499 0,-1 0 0 0 0,1 0-1 0 0,-2 1 1 0 0,16-30 0 0 0,-8 9-875-800 0,-6 12 715-387 0,0 10 1 1187 0,-24 32-1 0 0,-2 19 1 0 0,-9 23-97-1199 0,-9 17 0 1199 0,-16 26 0 0 0,-4 9 1 0 0,-4 9 67-679 0,-3 7 0 679 0,18-39 0 0 0,-1 0 0 0 0,-2 2 0 0 0,-2-1 0 0 0,2 0 0 0 0,-1 0 86-418 0,0 1 0 418 0,0 0 0 0 0,1 1 1 0 0,0 0-1 0 0,1-3 0 0 0,0-1 0 0 0,-18 39-86-107 0,2-14 0 107 0,3-12-231 0 0,9-31 1 0 0,10-30 0 0 0,13-25 0 0 0,10-16 463 0 0,13-9 0 0 0,7-9 0 0 0,8-11 1 0 0,3-1 26 0 0,0-1 1 0 0,8-6 0 0 0,-3 7 0 0 0,1-3 461 0 0,4-2 1 0 0,4-4 0 0 0,-4 1 0 0 0,-2 3-218 0 0,2 2 1 0 0,0-3 0 0 0,-3 10 0 0 0,-2 1-440 0 0,-4 3 1 0 0,-4 8 0 0 0,-11 16 0 0 0,-5 8-465-34 0,-3 10 1 34 0,-10 15 493-561 0,-7 17 1 561 0,-9 7-1 0 0,-11 26 1 0 0,-5 7-135-596 0,-4 8 0 596 0,-8 22 0 0 0,-4 3 0 0 0,-1 6 137-173 0,22-43 1 173 0,0 1 0 0 0,-4 1 0 0 0,0 0 0 0 0,3-3 0 0 0,0 1 0 0 0,-19 40 147-6 0,1-2 0 6 0,5-7 1 0 0,7-14-114 0 0,2-13 1 0 0,13-28-1 0 0,2-25 1 0 0,8-19-37 0 0,7-17 0 0 0,8-11 0 0 0,11-5 0 0 0,3-3 39 0 0,5-6 0 0 0,4-3 1 0 0,-1 1-1 0 0,4-5 292 0 0,0 1 1 0 0,3-10-1 0 0,-3 1 1 0 0,3-5 41 0 0,6-5 1 0 0,-1 2 0 0 0,-7 3-1 0 0,-4 12 127 0 0,-4 12 1 0 0,-8 2-506 0 0,-4 21 0 0 0,-12 9 90-18 0,-8 27 0 18 0,-11 10 0 0 0,-11 22 0 0 0,-2 2-318-230 0,-3 2 0 230 0,-7 13 0 0 0,-3 1 0 0 0,0 8 89-164 0,0 3 0 164 0,-4 5 0 0 0,4 1 0 0 0,-2 2 122-13 0,-3 4 1 13 0,1 0-1 0 0,4-2 1 0 0,8-9-63 0 0,6-9 1 0 0,4-16-84 0 0,9-27 1 0 0,10-20 0 0 0,13-33 0 0 0,9-5 319 0 0,9-8 0 0 0,4-3 1 0 0,1-4-1 0 0,3 1 158 0 0,0 1 0 0 0,3-9 0 0 0,-3 10 1 0 0,1-3-37 0 0,2 1 1 0 0,6 3 0 0 0,-8-1 0 0 0,4 3-38 0 0,2-1 0 0 0,-9 4 0 0 0,-5 14 0 0 0,-7 6-270 0 0,-3 7 17 0 0,-1 5 0 0 0,-15 22 0 0 0,-6 10 1 0 0,-8 14-86 0 0,-6 10 1 0 0,-7 10 0 0 0,-7 11 0 0 0,-4 4-25 0 0,-3 4 1 0 0,-6 16 0 0 0,4-6 0 0 0,0 5 76 0 0,0-1 1 0 0,-2 1 0 0 0,5-12 0 0 0,4-3-22 0 0,1-6-58 0 0,4-11 0 0 0,18-36 0 0 0,7-22 0 0 0,10-15 228 0 0,9-9 1 0 0,4-11-1 0 0,8 0 1 0 0,-1-6-61 0 0,1-4 0 0 0,-1 1 0 0 0,0 2 0 0 0,1 7 207 0 0,-1 3 0 0 0,1-3 0 0 0,-1 6 1 0 0,-1-1 32 0 0,-4 1 1 0 0,2 6 0 0 0,-7 8 0 0 0,-1 3-303 0 0,-2 2-13 0 0,-2-5 1 0 0,-1 20-61 0 0,-4 7 0 0 0,-5 9 0 0 0,-10 18 0 0 0,-7 5-56-43 0,-7 7 0 43 0,2 5 1 0 0,-5 3-1 0 0,2 2 104-222 0,0 2 0 222 0,0 11 0 0 0,4 1 0 0 0,1 1 182-103 0,0-1 1 103 0,5-3 0 0 0,1-11 0 0 0,1-5-182-3 0,0-5 0 3 0,6-7 5 0 0,2-27 0 0 0,7-11 0 0 0,8-30 0 0 0,0-4 89 0 0,0-4 0 0 0,7-2 0 0 0,4-1 0 0 0,2-2 18 0 0,3-2 1 0 0,-3 5 0 0 0,-1 6 0 0 0,-1-1 63 0 0,1 2 1 0 0,2-5-1 0 0,-1 6 0 0 0,-1-1 309-109 0,-1 3 0 109 0,-8 4 325-243 0,2 2-585 40 0,-9 13 0 203 0,-6 19 0 0 0,-10 21-181-254 0,-6 9 0 254 0,-2 14 0 0 0,-2-2 0 0 0,0 3 45-267 0,-1 7 1 267 0,-1 4 0 0 0,-1 2 0 0 0,-2 1-106-111 0,1 0 0 111 0,-1 0 0 0 0,3-2 0 0 0,3-3 12-2 0,1-5 1 2 0,1-11-20 0 0,2-4 0 0 0,5-25 0 0 0,10-19-20 0 0,5-24 1 0 0,9-21 0 0 0,3-4-1 0 0,1-5 203 0 0,4-4 0 0 0,2-5 0 0 0,1 1 0 0 0,2-1 112 0 0,4-1 0 0 0,-4 1 1 0 0,4 10-1 0 0,-4 4 125 0 0,-2 6 1 0 0,-6 4-113 0 0,-4 16 1 0 0,0 14 0 0 0,-5 22-36-75 0,-6 14 1 75 0,-12 10-1 0 0,-8 8 1 0 0,-2 7-538-242 0,-2 5 0 242 0,-6 8 0 0 0,-1 1 1 0 0,-1 4 130-263 0,-4 4 1 263 0,3 5 0 0 0,-1-2 0 0 0,-2 4 175-103 0,-2 5 0 103 0,0-6 1 0 0,2-6-1 0 0,4-7-120 0 0,1-8 54 0 0,1-7 0 0 0,15-47 1 0 0,6-18-1 0 0,10-18 228 0 0,8-11 0 0 0,6-4 0 0 0,8-9 1 0 0,2 1 179 0 0,1 1 1 0 0,1-14 0 0 0,-6 10 0 0 0,1-1 23 0 0,-1 1 1 0 0,0 1 0 0 0,1 2 0 0 0,-2 4-28 0 0,-4 4 1 0 0,-3 5-1 0 0,-9 7-762 0 0,-2 1 386-22 0,2 14 0 22 0,-13 7 0 0 0,-2 24 0 0 0,-9 14 84-189 0,-8 16 1 189 0,-8 15-1 0 0,0 8 1 0 0,-5 6 5-184 0,-4 3 0 184 0,-1 11 1 0 0,3-1-1 0 0,-1 2 40-121 0,1 0 0 121 0,-1-5 0 0 0,3-6 1 0 0,4-9-74-2 0,5-9 1 2 0,3-19-77 0 0,4-25 1 0 0,8-13 0 0 0,5-26 0 0 0,6-5 213 0 0,7-7 0 0 0,9-14 0 0 0,3-3 0 0 0,0-3-51 0 0,0-1 1 0 0,3-6 0 0 0,-3 2-1 0 0,0 0 213 0 0,0 5 1 0 0,3-3 0 0 0,-3 10 0 0 0,0 0-49 0 0,0-1 0 0 0,-3 6 0 0 0,-9 14-92 0 0,-5 4 1 0 0,-5 16-144 0 0,-5 15 0 0 0,-4 13 0 0 0,-8 25 0 0 0,-3 2-36 0 0,-5 6 1 0 0,-2 8 0 0 0,0 5-1 0 0,1 1-86 0 0,-1 3 0 0 0,-1 4 0 0 0,-1-6 1 0 0,4 0 99 0 0,4-5 1 0 0,-1 3 0 0 0,2-14 481 0 0,1-3-393 0 0,3-3 0 0 0,9-36 0 0 0,5-13 1 0 0,7-12 17 0 0,4-5 1 0 0,1-3 0 0 0,5-3 0 0 0,0 1 35 0 0,0 0 0 0 0,-1-3 0 0 0,-2 2 0 0 0,-2 1-1 0 0,2 0 1 0 0,-1-5 0 0 0,1 1 0 0 0,-2-1 105 0 0,2 1 0 0 0,-3-6 0 0 0,-1 5 1 0 0,1 1-146 0 0,-1 3 0 0 0,-3-5-216 0 0,5 3 0 0 0,-8 14 259 0 0,-2 16 0 0 0,-7 19 0 0 0,-10 30 0 0 0,-1 10-102 0 0,-3 10 1 0 0,-4 10 0 0 0,3-3-1 0 0,0-2 37 0 0,0-1 0 0 0,-3-3 0 0 0,3 0 1 0 0,2-6-197 0 0,3-9 0 0 0,-7-6-81 0 0,9-9 1 0 0,-2-16 0 0 0,7-14 150 0 0,5-17 0 0 0,8-17 0 0 0,4-6 0 0 0,1-2 74 0 0,4 1 1 0 0,7-8 0 0 0,1 2 0 0 0,-1-4 205 0 0,-2-1 1 0 0,-2 1 0 0 0,0 5-1 0 0,0 2 457 0 0,0 4 1 0 0,-5-2-394 0 0,1 6-212 0 0,-8 1 0 0 0,2 24 1 0 0,-10 11-1 0 0,-3 12 20 0 0,-1 9 1 0 0,-6 2 0 0 0,1 9-1 0 0,-4 2-189 0 0,-1 2 1 0 0,2 4-1 0 0,2-1 1 0 0,0 2 70 0 0,0 1 0 0 0,-6 3 1 0 0,1-7-1 0 0,2-1 30 0 0,1 0 1 0 0,1 0-28 0 0,1-1 0 0 0,7-21-34 0 0,3-10 1 0 0,3-22-1 0 0,4-22 1 0 0,3-3 136 0 0,5-5 0 0 0,9-9 0 0 0,1 0 0 0 0,-2-3 151 0 0,-1-2 1 0 0,-3 2-1 0 0,-2 0 1 0 0,-2 1 77 0 0,2 1 0 0 0,-4 3 1 0 0,0 12-76 0 0,-1 1 0 0 0,-3 9-104 0 0,-9 2 1 0 0,-4 21-1 0 0,-6 21 1 0 0,0 15-158 0 0,-1 12 1 0 0,-5 12 0 0 0,-5 6 0 0 0,-1 5-145 0 0,2 4 1 0 0,-4 12-1 0 0,4-4 1 0 0,-4 1 84 0 0,-1-3 1 0 0,1-6 0 0 0,2-1 0 0 0,3-13-26 0 0,2-6 0 0 0,2-8-137 0 0,5-12 0 0 0,1-21 1 0 0,4-20 317 0 0,5-18 0 0 0,5-9 0 0 0,7-3 0 0 0,6-3 104 0 0,6-2 1 0 0,1 2-1 0 0,-5-2 1 0 0,1 4 133 0 0,-1 5 1 0 0,0-1 0 0 0,-2 7 0 0 0,-1 1-75 0 0,-2 2 0 0 0,-4 3 1 0 0,2 2 119 0 0,-1 2-440 0 0,-2 13 0 0 0,-7 3 0 0 0,-3 25 95 0 0,-5 14 0 0 0,-5 6 0 0 0,-4 6 0 0 0,-1 3 13 0 0,1 4 0 0 0,-3 7 0 0 0,0-3 0 0 0,0-3 34 0 0,0-2 1 0 0,2 4 0 0 0,5-12 0 0 0,0-2-19 0 0,0-5 0 0 0,-1-4-77 0 0,1-3 1 0 0,7-15-18 0 0,3-16 0 0 0,3-10 1 0 0,4-15-1 0 0,3-2 188 0 0,5-4 0 0 0,-2-1 0 0 0,2-7 0 0 0,2 0 24 0 0,2-3 0 0 0,1-2 0 0 0,0 1 0 0 0,-1 1 30 0 0,-4 1 0 0 0,2-3 0 0 0,-6 11 37 0 0,3-1 0 0 0,-7 13-139 0 0,-2 21 0 0 0,-9 21 0 0 0,-10 26 0 0 0,-2 8-179 0 0,-3 11 0 0 0,-1 7 0 0 0,-4 10 1 0 0,2-1-25 0 0,1-1 1 0 0,1 7-1 0 0,-5-8 1 0 0,-1-1 64 0 0,1 0 0 0 0,6-5 0 0 0,2-13-40 0 0,0-5-125 0 0,-1-11 1 0 0,-4-24 0 0 0,6-23 243 0 0,11-18 1 0 0,12-16-1 0 0,5-8 1 0 0,1 2 131 0 0,4-2 1 0 0,1-5-1 0 0,3 1 1 0 0,-1 1 130 0 0,0 0 1 0 0,-1 3 0 0 0,-3 6 36 0 0,-1 3 0 0 0,-1-4-188 0 0,1-2 1 0 0,-5 14-30 0 0,-10 22 1 0 0,-3 17 0 0 0,-8 20 0 0 0,1 5-28 0 0,0 3 1 0 0,-5 9-1 0 0,-2 2 0 0 0,0 6-155 0 0,0 2 1 0 0,-4 5 0 0 0,5-1 0 0 0,-1 4 40 0 0,0 4 1 0 0,-4-3-1 0 0,6-9 1 0 0,1-9 82 0 0,3-6-108 0 0,0 0 0 0 0,8-47 0 0 0,3-11 0 0 0,6-18 103 0 0,10-15 1 0 0,-1-6 0 0 0,10-3 0 0 0,-3 1 87 0 0,-2-1 0 0 0,0 2 0 0 0,1 1 0 0 0,-1 6 200 0 0,0 4 0 0 0,-5 3 0 0 0,-1 13 0 0 0,-3 3 88 0 0,-2 0-188 0 0,-3 7 1 0 0,-2 16-1 0 0,-4 16-217 0 0,-6 12 1 0 0,-2 8 0 0 0,-4 4 0 0 0,-2 3-102 0 0,-1 2 0 0 0,0 1 0 0 0,3 6 0 0 0,-2 0 61 0 0,-1-1 1 0 0,0-1-1 0 0,5-2 1 0 0,-1-3-33 0 0,1-2 0 0 0,0-3-55 0 0,0-8 1 0 0,6-18-1 0 0,4-21 135 0 0,4-21 0 0 0,7-17 0 0 0,5-1 0 0 0,2-1 20 0 0,2 1 1 0 0,-1 3 0 0 0,-2 7 0 0 0,-4 3 440 0 0,-1 2 0 0 0,3 1 78 0 0,-5 6-444 0 0,0 6 1 0 0,-17 12-1 0 0,-3 16-194 0 0,-2 9 0 0 0,0 7 0 0 0,2-1-79 36 0,0 1 1-36 0,0 2 0 0 0,-1-3 112 71 0,1 1 1-71 0,0 7 0 0 0,-2 0-1 0 0,-1 5 26 96 0,-3 4 0-96 0,1 4 0 0 0,5-4 1 0 0,0-4-173 172 0,-1-5 1-172 0,1 0 149 181 0,0-7 1-181 0,7-20 0 0 0,2-18 0 0 0,6-16 12 136 0,6-12 0-136 0,2-15 0 0 0,7 1 1 0 0,0-1 270 96 0,1 3 1-96 0,-1 6 0 0 0,0 8-1 0 0,-1 4 430 117 0,-4 4 1-117 0,3 11-231 97 0,-3 4 1-97 0,-3 16-218 80 0,-2 15 1-80 0,-10 2 0 0 0,-3 19 0 0 0,-3-3-139 75 0,1 1 1-75 0,0 7 0 0 0,-7-1 0 0 0,-1-1-362 58 0,-3-2 0-58 0,1 4 0 0 0,5-1 0 0 0,0-1-77 40 0,0-2 1-40 0,-1-3 0 0 0,1-4-494 108 0,0-5 723 40 0,0 4 1-148 0,1-19 212 151 0,4-10 1-151 0,5-14 0 0 0,8-23-11 117 0,2 0 1-117 0,6-4-1 0 0,-5 11 1 0 0,3-1 119 93 0,3-1 0-93 0,-6 5 0 0 0,1-4 0 0 0,-2 4 91 112 0,0 2 0-112 0,0 0-106 107 0,-5-1 0-107 0,-1 16 0 0 0,-4 12-1 131 0,-6 14 1-131 0,-2 11 0 0 0,-2 10 0 0 0,-2 2-126 143 0,-3 2 0-143 0,3 4 0 0 0,-4-4 1 0 0,5-2-182 151 0,0-2 1-151 0,-4-2-1 0 0,0-1 1 0 0,1-4-248 201 0,2-5 1-201 0,7-3-317 263 0,0-2 520 30 0,-7-6 0-293 0,7-11 383 289 0,0-13 0-289 0,6-7-35 252 0,4-8 1-252 0,2-4 0 0 0,2 0-98 237 0,1 0 1-237 0,1 11-1 0 0,-2-8-11 233 0,1 3 1-233 0,0-1-66 268 0,-5-2 1-268 0,-4 16-1 0 0,-4 10 155 232 0,-7 12 0-232 0,-4 15 1 0 0,4 7-1 0 0,-2 6-89 219 0,-3 4 0-219 0,1-4 0 0 0,-4 4 0 0 0,1-2-104 269 0,3-3 0-269 0,2-3 1 0 0,2-6-1 0 0,0-5-697 303 0,0-3 627-3 0,-1-8 1-300 0,8-6-1 0 0,3-13 134 268 0,3-10 1-268 0,7-2-1 0 0,4-4 1 0 0,1-1 67 205 0,2-2 1-205 0,10-4 0 0 0,-7 1-1 0 0,2 3 79 161 0,0 0 0-161 0,-2 2 0 0 0,2 0-52 92 0,3 2 0-92 0,-3 15 0 0 0,3 6-3 17 0,-3 16 0-17 0,-9 13 0 0 0,-2 16 0 0 0,-5 10-102 0 0,-1 6 0 0 0,0 17 1 0 0,0 7-1 0 0,2 6-73 0 0,3-1 1 0 0,-2 7 0 0 0,8-4 0 0 0,0-1 137 0 0,3-3 1 0 0,1-4-1 0 0,0-20 1 0 0,0-9-186 0 0,1-8 1 0 0,-1-4 0 0 0,0-7-64 0 0,0-5 1 0 0,9-14 0 0 0,3-7 70 0 0,2-14 1 0 0,10-15-1 0 0,-7-17 1 0 0,3-3-128 0 0,2-6 1 0 0,6-7-1 0 0,-3-1 1 0 0,2-2 394 0 0,-1 3 0 0 0,1-1 0 0 0,-5 9 1 0 0,-1 6 1852 0 0,-4 7-1494 0 0,-5 0 1 0 0,-15 40 0 0 0,-7 9-346 0 0,-10 19 1 0 0,-14 9 0 0 0,-6 6-1 0 0,-4 4-214 0 0,-1 3 0 0 0,-6 11 1 0 0,-1-4-1 0 0,0 3-228 0 0,0 1 1 0 0,1 9 0 0 0,4-1 0 0 0,0-3 169 0 0,2-3 0 0 0,3 9 1 0 0,11-15-1 0 0,1-4 162 0 0,0-3 0 0 0,6-7-102 0 0,4-9 0 0 0,5-18 0 0 0,4-19-7 0 0,1-14 0 0 0,8-13 0 0 0,1-11 0 0 0,6-6 72 0 0,4-3 0 0 0,-1-7 0 0 0,5-1 0 0 0,-3 1 149 0 0,2 4 0 0 0,2-12 1 0 0,1 6-1 0 0,-3 1 65 0 0,-7 3 1 0 0,6 0 14 0 0,-11 9 1 0 0,-5 14 18 0 0,-10 16 1 0 0,-12 17 0 0 0,-10 25 0 0 0,0 3-311 0 0,0 6 0 0 0,-3 3 1 0 0,3 1-1 0 0,-2 1-43 0 0,-3 0 1 0 0,0 3-1 0 0,-1 0 1 0 0,1-2 36 0 0,-1 2 1 0 0,-2 3 0 0 0,8-3 0 0 0,0-5-87 0 0,0-5 0 0 0,2 3 0 0 0,5-15-200 0 0,0 0 263 0 0,6 1 0 0 0,6-18 1 0 0,11-10-1 0 0,7-12 57 0 0,2-8 1 0 0,7-4 0 0 0,1-8 0 0 0,4-2 180 0 0,1-1 1 0 0,1-6 0 0 0,-1 4 0 0 0,1 0-22 0 0,-1-1 1 0 0,0-7-1 0 0,-1 3 1 0 0,-2 1 136 0 0,-1 2 1 0 0,-8-1-175 0 0,2 4 1 0 0,-11 11-142 0 0,-9 15 0 0 0,-12 18 1 0 0,-10 21-1 0 0,0 6-99 0 0,0 4 0 0 0,-5 7 0 0 0,2 6 0 0 0,-2 1 60 0 0,1-1 1 0 0,-1 0 0 0 0,5-3 0 0 0,0 2 77 0 0,0-2 0 0 0,2-3 0 0 0,7-6 111 0 0,2-4 1 0 0,8-14-78 0 0,13-12 0 0 0,2-19 0 0 0,13-23 0 0 0,2-10 18 0 0,2-7 0 0 0,8-14 0 0 0,2 1 0 0 0,2-4 78 0 0,-1-2 1 0 0,1-4-1 0 0,6-1 1 0 0,2-5 120 0 0,2-3 1 0 0,-23 38-1 0 0,0 0 1 0 0,22-38 0 0 0,-2 5-100 0 0,-6 8 1 0 0,-7 1 0 0 0,-9 16-1 0 0,-6 11-89 0 0,-3 9-66 0 0,-9 16 1 0 0,-3 17-1 0 0,-10 15 1 0 0,-7 10-19 0 0,-6 6 0 0 0,-4 15 1 0 0,-7-1-1 0 0,2 5-72-206 0,0 6 0 206 0,-10 6 1 0 0,7 4-1 0 0,-3 1-15-160 0,1 4 0 160 0,-3 6 1 0 0,-1 5-1 0 0,3 1 88 0 0,0-2 1 0 0,3 10 0 0 0,1-17 0 0 0,4-9-608 0 0,5-11 385 0 0,3-12 0 0 0,12-46 0 0 0,10-16 1 0 0,13-18 349 0 0,9-11 0 0 0,6-9 0 0 0,0 0 1 0 0,5-3 79 0 0,0-2 1 0 0,1-3 0 0 0,3 0 0 0 0,-1 0 25 0 0,1-5 1 0 0,7-11 0 0 0,-22 37 0 0 0,0-2 0 0 0,1-1 0 0 0,0-1-146 0 0,1 0 0 0 0,0-2 1 0 0,1-4-1 0 0,0 0 1 0 0,-4 2-1 0 0,-1 2 0 0 0,-1 2 1 0 0,-1 1 118 0 0,20-38 1 0 0,-13 18 0 0 0,-11 13-502-13 0,-8 16 1 13 0,-6 27 373-354 0,-10 15 1 354 0,-8 12-1 0 0,-9 25 1 0 0,-3 5-41-381 0,-8 8 1 381 0,1 14-1 0 0,-8 7 1 0 0,-1 5-1-337 0,2 8 1 337 0,17-42 0 0 0,0-1-1 0 0,2 2 1 0 0,0 1 0 0 0,-1 1 0 0 0,0 1 3-111 0,0 2 0 111 0,1 1 0 0 0,-3 7 0 0 0,-1 1 1 0 0,2-4-1 0 0,0 0 0 0 0,0 3 0 0 0,0 0 24 0 0,0 2 1 0 0,0-1 0 0 0,-1-1 0 0 0,0-2 0 0 0,5-10 0 0 0,1-3 0 0 0,-15 26-662 0 0,5-18 234 0 0,5-8 0 0 0,13-49 1 0 0,8-11-1 0 0,9-18 364 0 0,12-14 1 0 0,13-14-1 0 0,5-3 1 0 0,3-3-47 0 0,1-1 0 0 0,9-9 0 0 0,-7 1 0 0 0,0 3 611 0 0,0 2 0 0 0,8-9 0 0 0,-3 8 0 0 0,5-8-365 0 0,-26 34 1 0 0,2 0-1 0 0,3-3 1 0 0,-1 0 0 0 0,-2 0-1 0 0,-2-1 1 0 0,-1 3 0 0 0,0-1-111 0 0,-2 3 1 0 0,-1-1 0 0 0,0-4-1 0 0,-2 2 1 0 0,10-26-832 0 0,-4 7 755 0 0,-14 19 0 0 0,-7 30 1 0 0,-19 29-1 0 0,-7 16 34-209 0,-6 13 0 209 0,-9 16 1 0 0,-5 9-1 0 0,-1 7-100-527 0,-3 3 0 527 0,-4 8 0 0 0,7 4 1 0 0,-4 2 76-145 0,21-43 0 145 0,0 2 0 0 0,-1 4 0 0 0,-1 1 0 0 0,0-3 1 0 0,1 1-1 0 0,1-1 0 0 0,0 1-26 0 0,2 0 0 0 0,-1 2 0 0 0,-4 7 0 0 0,1 0 0 0 0,3-5 0 0 0,2-1 0 0 0,0-2 1 0 0,1-1-75 0 0,-15 38 0 0 0,7-11 0 0 0,12-32-186 0 0,0-9 0 0 0,8-25 64 0 0,7-13 0 0 0,13-20 1 0 0,14-22-1 0 0,5-7 210 0 0,4-7 1 0 0,4-8-1 0 0,-1-6 1 0 0,4-1 182 0 0,4-1 0 0 0,2-9 0 0 0,-2 6 0 0 0,2 1-89 0 0,2 0 1 0 0,-22 29-1 0 0,-1-2 1 0 0,0 1 0 0 0,0-1-1 0 0,1-4 1 0 0,-1-1 3 0 0,1 0 0 0 0,-2-2 0 0 0,2-3 0 0 0,-2 1 0 0 0,-3 4 0 0 0,-1 1 0 0 0,-1 1 0 0 0,-1 0-63 0 0,-1 2 0 0 0,-2 1 0 0 0,11-30 0 0 0,-10 19-192 0 0,-7 11 1 0 0,-7 27-1 0 0,-10 11 251 0 0,-6 19 1 0 0,-9 24-1 0 0,-5 17 1 0 0,-4 10-84-39 0,-1 11 1 39 0,-6 11-1 0 0,-1 3 1 0 0,0 4-12-386 0,18-45 1 386 0,1 3-1 0 0,-3 8 1 0 0,-1 1-1 0 0,2-4 1 0 0,0 0-1 0 0,-2 3 1 0 0,0 0-17-57 0,-1 2 1 57 0,0 0 0 0 0,1 5 0 0 0,0-1 0 0 0,0-1 0 0 0,0 0 0 0 0,1 1 0 0 0,0-1 17 0 0,0 2 0 0 0,0-1 0 0 0,-1-3 1 0 0,0-3-1 0 0,-8 32 0 0 0,6-22-287 0 0,5-19 230 0 0,11-13 0 0 0,8-44 0 0 0,13-14 0 0 0,9-13-198 0 0,9-10 0 0 0,4-12 0 0 0,1-2 0 0 0,4-3 246 0 0,4-6 1 0 0,7-16-1 0 0,1 3 1 0 0,-25 41-1 0 0,0-2-6 0 0,2 0 0 0 0,0-1 1 0 0,2-4-1 0 0,0-2 0 0 0,2-2 1 0 0,0 0-1 0 0,0-2 0 0 0,0 0 188 0 0,2-2 0 0 0,-1-1 0 0 0,-1 1 0 0 0,-3 1 0 0 0,-5 4 1 0 0,-1 2-1 0 0,16-39-20 0 0,-9 16 21 0 0,-14 16 0 0 0,-12 53 0 0 0,-10 16 1 0 0,-7 17-43-347 0,-7 11 0 347 0,-4 16 1 0 0,-9 8-1 0 0,-2 7-56-631 0,-2 7 1 631 0,-4 8 0 0 0,3 0-1 0 0,-2 4-12-77 0,18-45 0 77 0,0 1 0 0 0,-1 1 0 0 0,1 1 0 0 0,0-1 0 0 0,0 0 0 0 0,1 1 0 0 0,1-1 32 0 0,0 3 0 0 0,1 0 0 0 0,0-3 1 0 0,1 0-1 0 0,-14 45 0 0 0,4-15-27 0 0,7-14 1 0 0,-6-7-103 0 0,11-21 0 0 0,3-16 0 0 0,9-18-370 0 0,6-13 0 0 0,6-13 0 0 0,8-4 1 0 0,3-8 308 0 0,5-8 0 0 0,4-11 1 0 0,3 0-1 0 0,2-5 38 0 0,1-5 1 0 0,8-1 0 0 0,-3-6 0 0 0,4 2 53 0 0,2-1 1 0 0,-7 4 0 0 0,-2 0 1001 0 0,0 1-745 0 0,-5 11 1 0 0,-10 27 0 0 0,-19 34 0 0 0,-14 26-272 0 0,-13 16 0 0 0,-5 7 0 0 0,-1 9 0 0 0,-1 1-103 0 0,1 2 1 0 0,-5 6-1 0 0,-1-2 1 0 0,2 1 89 0 0,2 0 1 0 0,2-2 0 0 0,-1 4 0 0 0,3-6 21 0 0,2-4 1 0 0,4-6 0 0 0,7-13-94 0 0,0-3-71 0 0,0-11 1 0 0,6-23 0 0 0,6-17 0 0 0,6-14 57 0 0,7-10 0 0 0,9-5 0 0 0,3-6 1 0 0,2-1 137 0 0,3 0 0 0 0,6-6 0 0 0,3-2 0 0 0,-1-2 190 0 0,3 1 0 0 0,-6-5 1 0 0,5-4-1 0 0,-2 3-21 0 0,1 2 1 0 0,-2 0-1 0 0,-9 13 1 0 0,-5 9 359 0 0,-3 9-453 0 0,-8 12 0 0 0,-21 47 0 0 0,-12 18-150 0 0,-1 7 1 0 0,-6 6-1 0 0,4-5 1 0 0,-3 4-72 0 0,-1 0 1 0 0,-7 8 0 0 0,7-8-1 0 0,-1 2 66 0 0,0-1 0 0 0,3-3 0 0 0,2-1 0 0 0,2-4 44 0 0,-2-2 0 0 0,5-3 0 0 0,2-10-105 0 0,3-8 0 0 0,8-13-82 0 0,4-18 0 0 0,5-15 1 0 0,5-22 184 0 0,5-2 0 0 0,11 0 0 0 0,4-5 1 0 0,2 2 36 0 0,-2 0 1 0 0,4-11 0 0 0,-4 6 0 0 0,4-4-44 0 0,2-1 0 0 0,4-4 0 0 0,1 4 1 0 0,-4 1 447 0 0,-5 4 0 0 0,0 1 1 0 0,-7 14-70 0 0,-1 3 0 0 0,-11 19-292 0 0,-8 10 0 0 0,-12 15 0 0 0,-8 21 1 0 0,0 3-147 0 0,-2 0 1 0 0,0 10 0 0 0,-5-2-1 0 0,1 2 9 0 0,-1-2 1 0 0,4 6 0 0 0,-3-9 0 0 0,1 1 41 0 0,1 4 0 0 0,-3 0 1 0 0,5-3-1 0 0,-1-2 20 0 0,-4-4 1 0 0,0 8 0 0 0,0-8 0 0 0,3-4-431 0 0,2-8 360 0 0,2-6 0 0 0,13-25 1 0 0,7-14-164 0 0,8-15 0 0 0,11-12 1 0 0,3 7-1 0 0,0 0 233 0 0,0-1 1 0 0,5-7 0 0 0,-2 3 0 0 0,4-1 12 0 0,1-1 0 0 0,1 2 0 0 0,-1-2 0 0 0,-1 2 290 0 0,-4 0 0 0 0,2 1 0 0 0,-6 11 8 0 0,-3-1 1 0 0,-9 20-297 0 0,-9 16 0 0 0,-12 12 0 0 0,-10 23 1 0 0,-2 2-18 0 0,-3 2 0 0 0,-2 7 1 0 0,-1 1-1 0 0,0-1 36 0 0,-1-4 0 0 0,2 7 0 0 0,2-8 0 0 0,2 1 37 0 0,-2 1 1 0 0,0-4-1 0 0,2-2-3 0 0,4-2 0 0 0,-1-8-167 0 0,2-1 1 0 0,7-18-1 0 0,9-16-16 0 0,8-11 0 0 0,-1-11 0 0 0,9-4 0 0 0,3-6 88 0 0,4-6 1 0 0,8-11 0 0 0,-4 5 0 0 0,3-4 163 0 0,-1-1 1 0 0,-1-4-1 0 0,3 3 1 0 0,-4 1 39 0 0,-1 0 0 0 0,2-2 0 0 0,-7 8-47 0 0,-4 7 1 0 0,-11 14-11 0 0,-7 20 1 0 0,-5 17 0 0 0,-16 35-1 0 0,-1 4-91 0 0,-1 4 0 0 0,-3 3 0 0 0,1-1 1 0 0,1-3-130 0 0,4-1 1 0 0,-4 2 0 0 0,4-4-1 0 0,-2-4 79 0 0,1-4 0 0 0,4-8 0 0 0,7-10-203 0 0,0-4 122 0 0,0-4 1 0 0,-5-17-47 0 0,-1-10 0 0 0,6-4 79 0 0,5-6 0 0 0,7-4 150 0 0,-3-1 0 0 0,5 1 0 0 0,2 0 1 0 0,5 2-23 0 0,4 4 1 0 0,-2-4 0 0 0,1 0 0 0 0,-1-2-14 0 0,0-3 1 0 0,-4 4-1 0 0,3-1 79 0 0,-1 2 1 0 0,-6 5 147 0 0,0 12 0 0 0,-6 13 0 0 0,-11 18 1 0 0,-2 3-190 0 0,-1 1 0 0 0,0 5 1 0 0,4 1 56 0 0,1-2 0 0 0,0-2-631 0 0,0-2 55 0 0,6-6 1 0 0,-3-17 415 0 0,7-18 1 0 0,7-16-1 0 0,8-11 65 0 0,4-1 1 0 0,-4-2 0 0 0,0 7 0 0 0,2 1-1 0 0,1-6 1 0 0,-2 2-1 0 0,-1-4 1 0 0,0 0 170 0 0,-2 3 0 0 0,4-5 0 0 0,-7 8 0 0 0,0 3-27 0 0,2 5-85 0 0,-5 5 0 0 0,-2 12 0 0 0,-10 8 0 0 0,-4 15 5 0 0,-1 13 1 0 0,-5 3 0 0 0,-1 11 0 0 0,1 2-111 0 0,-2 2 0 0 0,5 0 1 0 0,-3-2-1 0 0,3-3-27 0 0,2-2 1 0 0,0-1 0 0 0,-1-6 5 0 0,1 1 1 0 0,5-8-410 0 0,0-2 0 0 0,6-15 314 0 0,-1-11 0 0 0,4-10 0 0 0,2-15 121 0 0,4-1 1 0 0,-1 3-1 0 0,4 1 1 0 0,1 1 40 0 0,-1-1 1 0 0,1 4 0 0 0,2-3 0 0 0,0-1 17 0 0,0-2 1 0 0,1-1 0 0 0,0-2 0 0 0,-2-2 15 0 0,2-1 1 0 0,-4 1 0 0 0,1 7 351 0 0,-2 2-417 0 0,-2 6 0 0 0,-17 22 1 0 0,-3 19-1 0 0,-4 12-62 0 0,-3 8 0 0 0,5 2 1 0 0,-5 2-1 0 0,2-1 58 0 0,0 1 0 0 0,-6 0 0 0 0,6-2-100 0 0,2-4 0 0 0,1-8-30 0 0,1-6 0 0 0,8-18 41 0 0,3-8 0 0 0,3-8 0 0 0,2-18 95 0 0,0-1 1 0 0,0-1 0 0 0,2-3 0 0 0,3 1-17 0 0,5-1 1 0 0,2-4 0 0 0,0-2 0 0 0,-2-2 148 0 0,2-3 1 0 0,1-6 0 0 0,3-1 0 0 0,-1 4 162 0 0,0 1 0 0 0,-2-7 0 0 0,-2 9-171 0 0,-6 0 29 0 0,-4 6 0 0 0,-7 16 0 0 0,-5 20 0 0 0,-2 17-87 0 0,-2 10 0 0 0,-2 5 0 0 0,-2 3 1 0 0,-1 6-183 0 0,1 3 1 0 0,-3 1-1 0 0,2 1 1 0 0,0-2-27 0 0,-2-4 1 0 0,5 3-1 0 0,-3-8-588 0 0,3-1 401 0 0,2-2 0 0 0,6-20 1 0 0,4-15 129 0 0,3-19 0 0 0,9-16 0 0 0,3 0 0 0 0,4-5 198 0 0,1-4 1 0 0,5-9-1 0 0,2 0 1 0 0,0-3 120 0 0,0-1 0 0 0,5-6 0 0 0,-1-2 0 0 0,2-3-73 0 0,3-7 0 0 0,4-3 1 0 0,1-7-1 0 0,-3 6 84 0 0,0 4 1 0 0,-6 4 0 0 0,-5 18 22 0 0,-7 12 1 0 0,-10 27 0 0 0,0 20-29 0 0,-3 19 1 0 0,-2 17 0 0 0,0 3 0 0 0,0 6-196 0 0,0 2 0 0 0,0 11 0 0 0,0-3 0 0 0,-2-4-280 0 0,-3-5 0 0 0,3 7-67 0 0,-3-6 0 0 0,12-11 0 0 0,6-17 84 0 0,6-29 0 0 0,13-23 1 0 0,2-26-1 0 0,5-10 211 0 0,3-6 0 0 0,-16 28 0 0 0,0 0 0 0 0,-1-3 0 0 0,-1-1 0 0 0,4-3 0 0 0,0-1 115 0 0,3-4 0 0 0,1-1 1 0 0,2-3-1 0 0,1 0 1 0 0,-1-1-1 0 0,-1 0 1 0 0,1 3-1 0 0,-2 0 118 0 0,0 0 1 0 0,-1-1-1 0 0,3-3 1 0 0,-1-1 0 0 0,-3 4-1 0 0,-2 1 1 0 0,-1 4 0 0 0,0 0 157 0 0,-2 6 0 0 0,-1 2 0 0 0,22-39 0 0 0,-14 24 0 0 0,-5 9 176 0 0,-4 8 1 0 0,3 9-165-466 0,-6 9 0 466 0,-7 23 0 0 0,-7 21-180-979 0,-5 20 1 979 0,-8 21-1 0 0,-4 5 1 0 0,-6 9-166-949 0,-4 9 1 949 0,-6 11 0 0 0,15-44 0 0 0,-1 0 0 0 0,0 0 0 0 0,-1-1-16-522 0,-11 45 1 522 0,11-44-1 0 0,1 0 1 0 0,-9 37 0 0 0,0-7 61-31 0,0-10 0 31 0,2-8-220 0 0,4-20 0 0 0,10-23 0 0 0,6-28 0 0 0,8-13 58 0 0,6-11 0 0 0,7-10 0 0 0,5-10 0 0 0,3-4 226 0 0,1-4 1 0 0,0-9 0 0 0,2 0 0 0 0,4-5 48 0 0,4-5 1 0 0,4 1 0 0 0,4-6 0 0 0,-1 0-45 0 0,-1 2 0 0 0,-19 39 0 0 0,0 0 1 0 0,18-39-1 0 0,1 1-33-130 0,-4 7 0 130 0,-6 5 0 0 0,-11 15 81-583 0,-5 12 0 583 0,-11 26 1 0 0,-9 19 28-647 0,-9 21 0 647 0,-6 20 1 0 0,-5 16-1 0 0,-6 6-139-356 0,-2 7 1 356 0,-8 13 0 0 0,-3 8 0 0 0,19-45 0 0 0,0 0-20-162 0,-1 3 0 162 0,0 0 0 0 0,-3 5 0 0 0,0 2 0 0 0,4-3 0 0 0,0 1 0 0 0,-2 2 0 0 0,0 0 50-23 0,-1-1 1 23 0,0 1-1 0 0,0 5 1 0 0,1-1-1 0 0,0-8 1 0 0,0-1 0 0 0,1-5-1 0 0,1-1 160 0 0,-15 30 1 0 0,4-19-250 0 0,6-21 0 0 0,10-23 0 0 0,10-25 1 0 0,6-13-58 0 0,9-9 0 0 0,6-15 1 0 0,12-1-1 0 0,1-8 190 0 0,3-3 0 0 0,7-10 1 0 0,-2-3-1 0 0,2-2 106 0 0,3-3 0 0 0,2-3 0 0 0,4 1 0 0 0,-1-3 35 0 0,-2-1 1 0 0,-17 39 0 0 0,-1 0-1 0 0,18-42 1 0 0,2 3-217 0 0,1 6 1 0 0,-6-1 0 0 0,-5 16-1 0 0,-10 10-402 0 0,-8 7 394 0 0,-1 20 0 0 0,-16 28 0 0 0,0 26 0 0 0,-9 16-3 0 0,-8 11 1 0 0,-16 17 0 0 0,-1 8 0 0 0,-3 7-51 0 0,16-40 1 0 0,1 1-1 0 0,-3 4 1 0 0,1 0-1 0 0,1 0 1 0 0,-1 1 0 0 0,0 1-1 0 0,0 0 42 0 0,-1 0 0 0 0,-1 1 0 0 0,-4 5 0 0 0,0 2 0 0 0,3-5 0 0 0,0-1 0 0 0,1 0 0 0 0,-1 0 81 0 0,2-2 0 0 0,0-1 0 0 0,-1-3 0 0 0,1-2 1 0 0,-14 32-107 0 0,1-14 0 0 0,5-42-147 0 0,9-18 1 0 0,18-30 0 0 0,19-31 0 0 0,7-5 266 0 0,8-5 0 0 0,4-1 1 0 0,6-9-1 0 0,-3 0 130 0 0,-2-2 1 0 0,5-10-1 0 0,0 9 1 0 0,4-4-83 0 0,0 0 0 0 0,-20 36 1 0 0,2 0-1 0 0,19-38 1 0 0,-22 41-1 0 0,1 0-97 0 0,0 0 1 0 0,0-1 0 0 0,1-3-1 0 0,0 1 1 0 0,20-37 0 0 0,-4 8-40 0 0,-5 10 0 0 0,-4-4 1 0 0,-8 27 42 0 0,-6 7 0 0 0,-10 23 0 0 0,-5 28 49 0 0,-3 24 1 0 0,-11 23-1 0 0,-8 17 1 0 0,-10 13-120 0 0,11-43 0 0 0,-1 1 1 0 0,-6 11-1 0 0,0 2 1 0 0,1-2-1 0 0,0-1 0 0 0,0 3 1 0 0,0-1-33 0 0,0 1 0 0 0,0 1 1 0 0,-4 8-1 0 0,0 0 1 0 0,2-3-1 0 0,0 0 0 0 0,-1 3 1 0 0,-2 0 124 0 0,-2 1 1 0 0,1 1 0 0 0,1 0 0 0 0,1-1 0 0 0,1-11 0 0 0,0-4 0 0 0,2-8-1 0 0,0-2 42 0 0,-18 26 1 0 0,4-15-1 0 0,10-45-95 0 0,7-18 0 0 0,6-19 1 0 0,18-19-1 0 0,6-9-252 0 0,10-10 0 0 0,12-17 0 0 0,5-11 1 0 0,2-2 247 0 0,-18 44 1 0 0,1-1 0 0 0,2-4 0 0 0,1-1 0 0 0,1 0 0 0 0,0 0 0 0 0,0-1 0 0 0,0 1 30 0 0,0 1 0 0 0,1 0 0 0 0,3-11 0 0 0,1 1 1 0 0,-3 5-1 0 0,1 2 0 0 0,0-2 0 0 0,-1-1 162 0 0,2-1 1 0 0,0 0 0 0 0,-5 4-1 0 0,0 2 1 0 0,-2 7 0 0 0,0 2-1 0 0,12-27-90 0 0,-8 14 0 0 0,-1 4-48 0-4,-11 18 1 0 0,-3 18 0 0-1,-14 20-27 0-41,-3 19 0 0-1,-5 22 1 0 0,-10 5-1 0 0,-6 9-21 0 24,-2 9 1 0-1,-8 18 0 0 1,18-39-1 0 0,-1 1 1 0-1,0 1 0 0 1,-1 0-33 0 17,-1 1 1 0 0,0 0 0 0 0,-1 7 0 0 1,0 1 0 0-1,-2 2 0 0 0,1 0 0 0 0,-2 6 0 0 1,1 1 28 0 4,-2 6 0 0 1,1 1 0 0-1,-3 3 0 0 1,0 0 0 0-1,2-1 0 0 0,0-1 0 0 1,0-5 0 0-1,-1-2 3 0 1,1-2 0 0 0,0-1 0 0 0,1 0 0 0 0,1-3 0 0 0,-17 30-166 0 0,6-13 0 0 0,13-43 110 0 0,12-30 1 0 0,13-25 0 0 0,23-34 0 0 0,7-10-48 0 0,5-10 1 0 0,-14 26 0 0 0,2-1 0 0 0,-1 0 0 0 0,1-1 0 0 0,1-1-1 0 0,0 0 127 0 0,-2 2 0 0 0,1-2 1 0 0,4-5-1 0 0,0-1 1 0 0,-3 6-1 0 0,-1-1 0 0 0,2-1 1 0 0,0-2 47 0 0,1-3 0 0 0,1-2 0 0 0,0-4 0 0 0,1-1 1 0 0,-1 1-1 0 0,-1 0 0 0 0,-3 4 0 0 0,0 0-18 0 0,0 3 0 0 0,-1 1 1 0 0,-4-3-1 0 0,0 1 0 0 0,14-28 77 0 0,-2 10-39 0 0,-10 15 0 0 0,-4 34 0 0 0,-14 27 46 0 0,-10 26 1 0 0,-9 21-1 0 0,-6 12 1 0 0,-5 9-145-2 0,-4 8 0 2 0,-7 15 0 0 0,17-43 0 0 0,0 0 0 0 0,-2 4 0 0 0,1 1 25-220-1,-1 3 1 220 0,0 1 0 0 0,-5 5 0 0 0,1 1-1 0 0,3-1 1 0 0,0-1 0 0 0,0 3 0 0 1,-1 1-13-29 0,-2 2 0 29 0,1 1 0 0 0,-3 10 0 0 0,0 1 0 0 0,1-5 0 0 0,1-1 0 0 0,0-1 0 0 0,1-2-33 0 0,0-3 0 0 0,1-2 1 0 0,4-8-1 0 0,0-3 1 0 0,-13 29-309 0 0,5-22 0 0 0,15-41 0 0 0,6-23 3 0 0,12-28 1 0 0,16-28-1 0 0,16-7 1 0 0,0-8 197 0 0,5-7 0 0 0,-1-7 1 0 0,-20 40-1 0 0,0 0 1 0 0,0 0-1 0 0,0 0 224 0 0,1-2 0 0 0,1 0 0 0 0,0 0 0 0 0,1 0 0 0 0,-1 3 0 0 0,-1 0 0 0 0,2-2 0 0 0,-1 0 3 0 0,2-2 0 0 0,-1 0 1 0 0,3-6-1 0 0,0-1 1 0 0,-2 3-1 0 0,0 0 1 0 0,0-1-1 0 0,1-1-30 0 0,-1 1 1 0 0,0 1-1 0 0,-1 1 1 0 0,-1 1 0 0 0,-3 4-1 0 0,-2 2 1 0 0,15-31-73 0 0,-7 14 1 0 0,-10 18 170 0 0,-7 26 1 0 0,-8 24 0 0 0,-2 14 0 0 0,-10 18-25 0 0,-9 14 0 0 0,-4 20 0 0 0,-9 9 1 0 0,-4 9-136 0 0,16-40 0 0 0,0 2 1 0 0,-2 3-1 0 0,1 2 1 0 0,0 1-1 0 0,0 1 1 0 0,1-1-1 0 0,1 0 45 0 0,1-3 0 0 0,-1 2 0 0 0,-2 5 1 0 0,0 1-1 0 0,0-2 0 0 0,1-1 0 0 0,-1 2 1 0 0,0 0-14 0 0,1-1 1 0 0,-1 0 0 0 0,1-2 0 0 0,0-1 0 0 0,3-5 0 0 0,0-2 0 0 0,-13 36-116 0 0,1-13 1 0 0,-1-18-20 0 0,9-23 0 0 0,8-28-1 0 0,9-18 1 0 0,9-12-304 0 0,11-9 1 0 0,6-4 0 0 0,10-11-1 0 0,1-6 323 0 0,3-7 0 0 0,6-6 0 0 0,-1-9 0 0 0,3-2 97 0 0,1 0 0 0 0,-20 33 0 0 0,1-1 0 0 0,0 5 0 0 0,0 1 0 0 0,1-5 0 0 0,0-1 46 0 0,2-2 1 0 0,0-1 0 0 0,2-4 0 0 0,0-1 0 0 0,0-1 0 0 0,-1-1 0 0 0,-3 3 0 0 0,-1 1-57 0 0,-4 1 1 0 0,0 1 0 0 0,13-36 0 0 0,-10 30-12 0 0,-4 11 0 0 0,-13 26 0 0 0,-6 24 171 0 0,-6 20 1 0 0,-13 19-1 0 0,-1 16 1 0 0,-7 11-164-13 0,-8 14 1 13 0,16-33-1 0 0,-1 0 1 0 0,0 3-1 0 0,0 0 1 0 0,-1 1-1 0 0,0 0 11-56 0,-1 0 0 56 0,1 0 0 0 0,-3 5 0 0 0,0-1 0 0 0,2-3 0 0 0,-1 0 0 0 0,0 3 0 0 0,-2 0 20 0 0,0 2 1 0 0,1 0 0 0 0,0 1 0 0 0,0 0 0 0 0,0-1 0 0 0,0-2 0 0 0,1-4 0 0 0,0-1 48 0 0,0-2 0 0 0,-1-2 0 0 0,-16 35 0 0 0,12-24-330 0 0,6-12-33 0 0,3-14 1 0 0,10-32 0 0 0,7-16-1 0 0,10-12 177 0 0,9-8 0 0 0,5-4 0 0 0,6-10 1 0 0,2-5 37 0 0,4-7 1 0 0,3-15-1 0 0,6 0 1 0 0,1-4 104 0 0,-1-2 0 0 0,-20 38 0 0 0,-1 0 0 0 0,1-4 0 0 0,-1-1 0 0 0,0 2 0 0 0,0 0 57 0 0,0 0 1 0 0,1-1 0 0 0,1-5 0 0 0,0 0 0 0 0,-2 6 0 0 0,-1 1 0 0 0,18-39 123 0 0,-7 14 1 0 0,-7 12-97 0 0,-12 29 0 0 0,-7 15 0 0 0,-4 25 0 0 0,-9 20-36 0 0,-11 16 0 0 0,-4 15 0 0 0,-9 11 0 0 0,1 6-91 0 0,-4 3 0 0 0,-4 9 1 0 0,2-4-1 0 0,-3 0-50 0 0,-2 5 1 0 0,20-40 0 0 0,-1 0 0 0 0,-1-1 0 0 0,0-1 0 0 0,2-1 0 0 0,-1-1 108 0 0,-17 44 0 0 0,17-43 0 0 0,0 0 0 0 0,-17 40 1 0 0,3-7 27 0 0,7-11 1 0 0,-2-10-93 0 0,19-24 1 0 0,0-18-1 0 0,13-18 1 0 0,7-18-234 0 0,10-14 1 0 0,8-14 0 0 0,4-11 0 0 0,1-4 202 0 0,3 0 1 0 0,10-13 0 0 0,-3 4 0 0 0,3-6 57 0 0,3-8 0 0 0,-22 39 0 0 0,0-1 0 0 0,-1-2 0 0 0,0-1 1 0 0,1 1-1 0 0,-1 0 9 0 0,0-1 0 0 0,0-2 1 0 0,2-3-1 0 0,0 0 1 0 0,-3 5-1 0 0,-1 0 1 0 0,18-37 375 0 0,-10 15-106 0 0,-8 15 0 0 0,-16 53 0 0 0,-4 13 0 0 0,-8 16-292 0-4,-6 9 0 0 0,-10 16 1 0 0,-5 11-1 0 0,-2 6-58 0-6,1 4 1 0 1,-7 8 0 0 0,0 6 0 0 0,-4 5 11 0 8,16-42 0 0 0,0 0 1 0 1,0 6-1 0-1,0 0 1 0 0,-1-2-1 0 0,2-1 1 0 1,0 0-1 0-1,1 1 45 0 1,0-1 0 0 0,0 0 0 0 0,-1 3 0 0 0,0 0 1 0 0,2-5-1 0 0,0-2 0 0 0,-14 38-302 0 0,5-15 126 0 0,-1-8 1 0 0,17-43 0 0 0,3-12 0 0 0,11-24 39 0 0,13-20 1 0 0,11-15 0 0 0,10-6-1 0 0,0-6 170 0 0,0-2 1 0 0,4-5 0 0 0,-4 6 0 0 0,2 2 60 0 0,3-3 0 0 0,0-7 0 0 0,2 2 0 0 0,-2 6 0 0 0,1 3 0 0 0,-3-4 0 0 0,-9 9 5 0 0,-1 3 0 0 0,-8 23-31 0 0,-7 20 0 0 0,-8 12 0 0 0,-12 26 0 0 0,-5 6-229 0 0,-4 5 0 0 0,-8 15 0 0 0,-3-2 1 0 0,-2 7 119 0 0,2 2 0 0 0,-4 12 1 0 0,3-7-1 0 0,-2 1 30 0 0,-3 4 1 0 0,1 9-1 0 0,-1-8 1 0 0,1-2 58 0 0,0-6 0 0 0,1 2 0 0 0,4-14-375 0 0,4-4 0 0 0,11-30 180 0 0,5-18 0 0 0,10-13 0 0 0,7-25 0 0 0,7 1 57 0 0,6-3 1 0 0,5-9 0 0 0,4-2 0 0 0,2 0 149 0 0,-3-1 1 0 0,5 0 0 0 0,-1-6-1 0 0,0 2 60 0 0,0-1 0 0 0,4-2 0 0 0,-4-2 0 0 0,0 2 28 0 0,0 3 1 0 0,-3 5-131 0 0,-9 11 1 0 0,-10 21-61 0-1,-9 24 1 0-1,-12 12 0 0 1,-4 25 0 0 0,-5 4-14 0-14,-5 3 0 0 1,1 9 1 0 0,-6-3-1 0 0,0 6 7-15 12,1 5 0 15 0,-8-3 0 0 0,5 4 1 0 0,0 1 33-108 2,-2 3 0 108 0,0-4 0 0 0,-1 1 1 0 0,1-4-112-5 0,4-3 1 5 0,-2-5 52 0-27,7-16 0 0 1,3-21-142 0-11,12-24 0 0 1,6-16 0 0-1,16-23 1 0 0,3 2 257 0 12,6 0 1 0 0,3-10-1 0 1,1 6 1 0-1,-1-1 82 0 21,-4-1 0 0 0,7-1 1 0 1,-3 0-1 0-1,1 0-43 0 4,4-5 1 0 0,-2 4 0 0 0,-5-1-1 0 0,-3 7-12 0 0,-2 9 1 0 0,3-4-103 0 0,-5 13 1 0 0,-8 11-65 0 0,-12 20 0 0 0,-7 10 1 0 0,-9 17-1 0 0,-3 2 12 0 0,-1 2 0 0 0,-6 6 0 0 0,4-1 0 0 0,-1 4 94-159 0,-4 6 0 159 0,3 0 1 0 0,-1 3-1 0 0,-1-5 29-62 0,3 0 0 62 0,1 0 0 0 0,5-4-74 0 0,-3 1-11 0 0,3-7 1 0 0,3-24-1 0 0,14-20 1 0 0,10-15 32 0 0,9-9 0 0 0,-2-7 0 0 0,5-1 1 0 0,-2 0 3 0 0,0 0 1 0 0,6-5 0 0 0,-4 3 0 0 0,0-2-5 0 0,0 1 1 0 0,5 1 0 0 0,-2-5 0 0 0,2 2 18 0 0,-2-1 0 0 0,-3-4 1 0 0,-7 8-25 0 0,1 0 0 0 0,-5 12 97 0 0,-5 17 1 0 0,-20 41 0 0 0,-16 23-104-7 0,-2 3 0 7 0,-1 11 0 0 0,3-6 0 0 0,0 2 12-77 0,-1-1 1 77 0,-4 6 0 0 0,-1-8-1 0 0,4 0 39-5 0,5-4 1 5 0,-2-1-1 0 0,6-10 1 0 0,-1-9 175 0 0,4-8 1 0 0,3-2-288 0 0,2-7 0 0 0,6-10 0 0 0,4-15 8 0 0,3-14 0 0 0,4-8 1 0 0,3-5-1 0 0,5-2 50 0 0,4-1 0 0 0,6-12 0 0 0,2-1 1 0 0,0-2-19 0 0,0-3 0 0 0,3-3 0 0 0,-3 2 0 0 0,2-3 47 0 0,3-6 0 0 0,0 1 0 0 0,-2 5 0 0 0,-4 4 114 0 0,-4 6 1 0 0,-4 5-2 0 0,-3 11 1 0 0,-5 23 0 0 0,-11 14 0 0 0,-8 20-118 0 0,-5 13 0 0 0,-8 11 0 0 0,0 8 0 0 0,-5 4 8 0 0,-3 4 0 0 0,-2 10 0 0 0,3-1 0 0 0,-2-1-3 0 0,3 0 1 0 0,-5 1 0 0 0,3-11 0 0 0,1-3 24 0 0,2-2 0 0 0,3-12 1 0 0,4-17-230 0 0,5-8 1 0 0,-1-16 107 0 0,6-17 1 0 0,3 0 0 0 0,14-20 0 0 0,3 2 74 0 0,5 1 0 0 0,4-3 0 0 0,3-1 0 0 0,0-2 15 0 0,-2-1 1 0 0,8-7 0 0 0,-7 3 0 0 0,1 0-13 0 0,-1 3 1 0 0,0-1-1 0 0,1 0 1 0 0,-1-2-109 0 0,0-3 1 0 0,2 7 137 0 0,-8 4 0 0 0,-3 7 1 0 0,-3 19 8 0 0,-8 17 1 0 0,-6 20 0 0 0,-10 14 0 0 0,-6 10-23 0 0,-2 8 0 0 0,-1-2 0 0 0,0 6 0 0 0,2-4 71 0 0,0-3 1 0 0,-5 2-1 0 0,7-14 1 0 0,-2-7-249 0 0,1-10 64 0 0,4-8 1 0 0,9-19 0 0 0,3-12 76 0 0,5-17 0 0 0,5 1 1 0 0,5-8 2 0 0,5 2 0 0 0,3 1 0 0 0,3-3 42 0 0,-1 1 0 0 0,-5 5 0 0 0,0-1-59 0 0,2-1 0 0 0,6-12 0 0 0,3-3 1 0 0,-3 0-5 0 0,-1-2 1 0 0,-2-3-1 0 0,1-2 1 0 0,-1 3-76 0 0,0 2 196 0 0,-7 3 0 0 0,-4 33 0 0 0,-13 16 0 0 0,-7 23-67 0 0,-6 18 1 0 0,-2 8 0 0 0,-5 6 0 0 0,2 1-79 0 0,0 2 1 0 0,-3-2 0 0 0,8-6 0 0 0,0-6 33 0 0,0-5 1 0 0,-4-4 0 0 0,6-13-38 0 0,2 0 122 0 0,7-6-136 0 0,-2-9-2 0 0,11-15 1 0 0,-4-10 57 0 0,6-10 0 0 0,0-4 0 0 0,1-6 0 0 0,3-1 9 0 0,1 1 1 0 0,6-7-1 0 0,1-4 1 0 0,5-3 15 0 0,3-1 1 0 0,1-6 0 0 0,-4-3 0 0 0,1-2-78 0 0,3-1 0 0 0,-1 1 0 0 0,-5 12 254 0 0,0 3-178 0 0,-6 4 1 0 0,-4 34 0 0 0,-10 15 0 0 0,-5 16 105 0 0,-4 13 0 0 0,-6 3 1 0 0,-1 2-1 0 0,1-1-88 0 0,-2 1 1 0 0,5-1 0 0 0,-3 1-1 0 0,1 0 86 0 0,-1-1 0 0 0,3-1 1 0 0,-3-3-1 0 0,5-6 23 0 0,5-3 1 0 0,-4-6-183 0 0,4-1 1 0 0,-2-17-87 0 0,2-8 1 0 0,3-8-1 0 0,7-17 84 0 0,0-2 0 0 0,0-2 1 0 0,2-3-1 0 0,3-2 114 0 0,5-1 0 0 0,9-8 0 0 0,1 1 0 0 0,0-5-20 0 0,2-4 1 0 0,0-10-1 0 0,5 2 1 0 0,-1-3 393 0 0,1-8 1 0 0,-4 4 0 0 0,1-1-1 0 0,-4 4-115 0 0,-6 8 0 0 0,-1 6-366 0 0,-8 18 1 0 0,-8 16 0 0 0,-11 12 28 0 0,-4 14 0 0 0,-7 11 0 0 0,3 10 0 0 0,-2 4-39 0 0,-3 5 0 0 0,-2 9 0 0 0,-1 8 1 0 0,1 4 0 0 0,4 4 0 0 0,-7 3 0 0 0,5-4 1 0 0,1-3 69 0 0,3 2 0 0 0,-3-6 0 0 0,6-8 166 0 0,1-2-234 0 0,2-9 1 0 0,2-17-241 0 0,0-17 0 0 0,7-17 0 0 0,2-14 256 0 0,5-2 0 0 0,8-4 0 0 0,3-2 0 0 0,3-3 58 0 0,2-2 1 0 0,1-7-1 0 0,-1-6 1 0 0,0-1 115 0 0,0 1 1 0 0,6-11 0 0 0,0 1 0 0 0,1-2 31 0 0,0 1 0 0 0,-1-3 0 0 0,-6 12 0 0 0,-2 5 128 0 0,-2 4-238 0 0,-5 11 1 0 0,-7 32 0 0 0,-4 19 0 0 0,-6 14-91 0 0,-2 9 0 0 0,-7 4 0 0 0,-2 3 0 0 0,0 4 18 0 0,0 5 1 0 0,-4 1 0 0 0,6 1 0 0 0,2-4-46 0 0,1-2 0 0 0,-4 9 0 0 0,-1-4 0 0 0,0-3 93 0 0,0-5 1 0 0,2-1-1 0 0,5-13 1 0 0,0-1 39 0 0,0-2-198 0 0,-1-8 1 0 0,3-14-91 0 0,3-20 1 0 0,5-19 0 0 0,10-23-1 0 0,5-1 253 0 0,3 1 0 0 0,8-4 1 0 0,-1 4-1 0 0,-2-1 183 0 0,-1 1 1 0 0,4-4 0 0 0,1 2 0 0 0,0 0-14 0 0,0 2 0 0 0,3-12 1 0 0,-3 9-1 0 0,0-2-9 0 0,0-2 1 0 0,-2 7-1 0 0,-6 14-252 0 0,-4 8 0 0 0,-5 21 42 0 0,-10 15 1 0 0,-5 16-1 0 0,-9 25 1 0 0,-3 4-94 0 0,-2 4 1 0 0,1 4-1 0 0,-6 4 1 0 0,2 1 14 0 0,0 2 0 0 0,-5 7 1 0 0,6-2-1 0 0,-1 1-17 0 0,2-1 0 0 0,-2-1 1 0 0,5-11-1 0 0,0-9 283 0 0,0-4 0 0 0,2-7-272 0 0,5-14 0 0 0,1-13 0 0 0,4-17 17 0 0,5-14 1 0 0,3-8 0 0 0,2-5 0 0 0,0-3 63 0 0,0-6 0 0 0,7-10 0 0 0,3-6 0 0 0,4-5 133 0 0,1-4 0 0 0,0-5 1 0 0,2 1-1 0 0,2-1 121 0 0,1-1 1 0 0,5-9 0 0 0,-4 8-1 0 0,-3 2 4 0 0,-1 2 0 0 0,2 6 0 0 0,-4 13-35 0 0,-7 9 1 0 0,1 21-177 0 0,-4 20 0 0 0,-7 12 0 0 0,-8 28 0 0 0,-4 2-117 0 0,-1 2 1 0 0,-5 7-1 0 0,-2 3 1 0 0,0 2 96 0 0,0 1 1 0 0,-3 11 0 0 0,3-6 0 0 0,0 3-253 0 0,0-3 1 0 0,-4 6 0 0 0,4-11 0 0 0,1-1-4 0 0,-1-2 0 0 0,1-12 0 0 0,6-11 305 0 0,0-9 1 0 0,6-16-92 0 0,4-11 0 0 0,4-17 1 0 0,1-18-1 0 0,1-4 22 0 0,4-2 1 0 0,4-6 0 0 0,6-4-1 0 0,0-1 76 0 0,0 1 0 0 0,1-7 0 0 0,1 6 0 0 0,1-1 162 0 0,2-1 1 0 0,1-3 0 0 0,-6-1-1 0 0,0 4 138 0 0,0 0 0 0 0,-1 7 0 0 0,-2 1-78 0 0,-2 4-167 0 0,-7 8 0 0 0,2 29 0 0 0,-10 21 0 0 0,-5 18-104 0 0,-3 12 0 0 0,-8 9 0 0 0,-1 6 0 0 0,0 3-273 0 0,0 2 1 0 0,-3 3 0 0 0,3-1 0 0 0,0-4 116 0 0,0 0 0 0 0,-3-1 0 0 0,3-1 0 0 0,0-5 83 0 0,0-4 0 0 0,2-6 0 0 0,4-13-274 0 0,1-4 178 0 0,0-3 1 0 0,1-22 0 0 0,4-10 138 0 0,5-12 1 0 0,5-7 0 0 0,5-1 0 0 0,4-2 105 0 0,-1-4 0 0 0,6-3 0 0 0,-2-6 1 0 0,4-1-81 0 0,5 0 0 0 0,-1-4 0 0 0,-3-4 0 0 0,2-2 177 0 0,1-2 0 0 0,2-9 0 0 0,-4 6 0 0 0,3-1 94 0 0,-3-1 1 0 0,-3 6 0 0 0,-4 6 0 0 0,-5 12-88 0 0,1 10 1 0 0,-7 12-158 0 0,0 17 0 0 0,-7 6 0 0 0,-8 19 0 0 0,0 4-108 0 0,0 4 0 0 0,-2 6 0 0 0,-2 7 0 0 0,-1-1-58 0 0,1 1 1 0 0,2 5 0 0 0,1-1 0 0 0,-3 1-54 0 0,-1 2 0 0 0,-1-6 0 0 0,6 4 0 0 0,0-6 172 0 0,0-4 1 0 0,0 1-1 0 0,-1-8 1 0 0,1-6-317 0 0,0-6 0 0 0,0-8 250 0 0,0-9 1 0 0,6-13 0 0 0,4-19-1 0 0,3-6 36 0 0,2-2 1 0 0,7-14 0 0 0,3-2 0 0 0,4-5 289 0 0,1 1 0 0 0,0-8 0 0 0,0 4 0 0 0,1-2 86 0 0,-1-3 1 0 0,0 2 0 0 0,-1 4 0 0 0,-3 6 310 0 0,-1 4 0 0 0,-6 1-507 0 0,1 12 1 0 0,-7 4-262 0 0,-8 16 0 0 0,0 15 0 0 0,-10 24 1 0 0,1 3-56 0 0,-1 5 0 0 0,-2 8 0 0 0,-5 4 0 0 0,2 9-15 0 0,-3 7 0 0 0,5 3 0 0 0,-3-4 0 0 0,1-1 105 0 0,1-1 0 0 0,3-1 1 0 0,4-11-1 0 0,-2-2-93 0 0,-1-8 1 0 0,-1-6 0 0 0,5-16-309 0 0,-5-3 0 0 0,4-4 228 0 0,-3-12 0 0 0,10-14 1 0 0,5-10-1 0 0,3-2 315 0 0,2 0 1 0 0,5-11 0 0 0,4-2 0 0 0,3-4 209 29 0,4-4 1-29 0,3 6 0 0 0,-4-5 0 0 0,0 3 169 107 0,1 3 1-107 0,-1-3-1 0 0,0 10 477 3 0,0 0-785-3 0,1-5 0 0 0,-8 29 1 0 0,-5 8-272 0 0,-6 18 1 0 0,-5 19 0 0 0,-8 2 0 0 0,1 4-128 0 0,0 1 0 0 0,0 10 0 0 0,-2-1 1 0 0,-2 3 93 0 0,-1 3 0 0 0,0-5 0 0 0,4 6 0 0 0,1-4 63 3 0,0-4 0-3 0,0 3 0 0 0,1-11-247 142 0,4 2 261 41 0,-3-12 0-183 0,13-17 0 0 0,0-24 0 0 0,8-9 98 213 0,6-9 1-213 0,6-14-1 0 0,2-1 1 0 0,0-4-69 185 0,0-1 0-185 0,5-9 1 0 0,-2 2-1 0 0,4-2 345 26 0,1-3 0-26 0,1 3 0 0 0,-1 7 0 0 0,-1 8 262 0 0,-4 7 1 0 0,4 4-362 0 0,-4 20 0 0 0,-4 16 1 0 0,-6 21-1 0 0,-9 10-354 0 0,-4 9 1 0 0,-4 8 0 0 0,-3 5 0 0 0,-3 2-12 0 0,0 1 0 0 0,-6 11 0 0 0,4-6 0 0 0,-2 2-29 0 0,2-1 1 0 0,-2-1 0 0 0,7-9 0 0 0,2-2-116 0 0,1-4 0 0 0,2 0 534 0 0,0-11 1 0 0,13-9-175 0 0,8-12 1 0 0,4-13 0 0 0,0-13 0 0 0,-4-2-32 0 0,-4-2 0 0 0,-2-1 0 0 0,0 1-200 0 0,0 0 0 0 0,0-5 0 0 0,1 0 133 0 0,-1 1 1 0 0,5 2-1 0 0,0 2 153 0 0,-1 0 135 0 0,-2 6 0 0 0,1 6-184 0 0,-2 13 0 0 0,-6 14 0 0 0,-15 16 0 0 0,-5 2-6 0 0,-4-1 1 0 0,1 3 0 0 0,1-4 181 0 0,2 4 0 0 0,1 0-186 0 0,-1-3 0 0 0,12-12 0 0 0,13-18-27 0 0,9-14 1 0 0,-1-7 0 0 0,3-16-1 0 0,1-1 43 0 0,1-1 0 0 0,3-3 0 0 0,-1 3 1 0 0,-1 1-29 0 0,-4 1 1 0 0,2 8 0 0 0,-5-3 9 0 0,2 4 1 0 0,1 9 41 0 0,6 3 0 0 0,-13 5-151 0 0,-3 5 0 0 0,-10 12 21 0 0,1 13 1 0 0,-5 6 0 0 0,-1 6-69 0 0,0-1 0 0 0,0 3 1 0 0,0 1-1 0 0,0-4 179 0 0,0-2 1 0 0,0-7 0 0 0,0 3 57 0 0,0-3 1 0 0,2 4-123 0 0,3-1 0 0 0,0-8-195 0 0,10-12 1 0 0,-6-8-1 0 0,9-12 128 0 0,1-5 0 0 0,-6-4 1 0 0,-2-1-1 0 0,0 0 13 0 0,3 0 1 0 0,3 0-1 0 0,1-1 84 0 0,3 1 1 0 0,1 0 0 0 0,-4 0-24 0 0,2 0 1 0 0,-3-1-17 0 0,-1 1 154 0 0,-5 0 1 0 0,5 12-1 0 0,-13 11-134 0 0,-6 16 1 0 0,-6 10 0 0 0,-6-1 0 0 0,0 3 26 0 0,0-2 1 0 0,-1 3-1 0 0,1-2 1 0 0,0-3 134 0 0,0-5 1 0 0,5-5 235 0 0,-1-6-236 0 0,8 5-177 0 0,-4-10 1 0 0,14-5-69 0 0,3-16 1 0 0,-1 2 94 0 0,1-2-263 0 0,0 6 161 0 0,-2-2-346 0 0,6 6 586 0 0,-12 0 1 0 0,3 1 61 0 0,-10 4 1 0 0,1 5 64 0 0,-6 11 0 0 0,5 1 62 0 0,-5 3-339 0 0,6-3 1 0 0,-1-15-1 0 0,12-7 37 0 0,8-9 1 0 0,1-9 0 0 0,6-3 0 0 0,-1 1-2 0 0,5-2 1 0 0,-3 5-1 0 0,1-3 1 0 0,0 3-86 0 0,-1 2 1 0 0,-2 0 0 0 0,2 0 0 0 0,-1-1-66 0 0,-3 1 1 0 0,-1 2-249 0 0,3 2 0 0 0,-4-2-143 0 0,3 3 423 0 0,-10 3 0 0 0,-3 4 0 0 0,-9 11 14 0 0,-3 7 0 0 0,2 9 1 0 0,-7-2-1 0 0,-2 0 67 0 0,-2 0 0 0 0,1 5 0 0 0,1-3 1 0 0,2-1 189 0 0,-2-3 1 0 0,-2 4-36 0 0,-1 1 1 0 0,0 8 35 0 0,0-3-230 0 0,6-3 0 0 0,11-20 32 0 0,13-7 1 0 0,2-5 0 0 0,7-7 0 0 0,-2 2-96 0 0,-4-2 0 0 0,4-3 0 0 0,0-4 0 0 0,2-3 12 0 0,3-2 0 0 0,0 1 0 0 0,0-6 0 0 0,-2 0 36 0 0,2-3 0 0 0,0-1 0 0 0,-1 0 0 0 0,-6 1-64 0 0,-3 2 1 0 0,3-6-39 0 0,0 6 172 0 0,-6 6 1 0 0,-9 9-1 0 0,-10 20 1 0 0,-5 9-25 0 0,-4 6 1 0 0,-1 2-1 0 0,0 5 1 0 0,0-2 93 0 0,0 2 0 0 0,-6 0 0 0 0,1 0 0 0 0,1-1 47 0 0,2 1 0 0 0,2 0 0 0 0,0 0 0 0 0,0-3-90 0 0,0-3 0 0 0,-6 5 0 0 0,1-6 0 0 0,2-1-12 0 0,1-2 1 0 0,0-2-68 0 0,-4 0 110 0 0,5 0 1 0 0,-5-11 54 0 0,11-15 1 0 0,3 0-1 0 0,7-20 1 0 0,0 2-62 0 0,0 1 1 0 0,0-3 0 0 0,0 1-1 0 0,0 0-46 0 0,0-1 0 0 0,0-1 31 0 0,0-3 1 0 0,-8 4 48 0 0,-7 1 0 0 0,-7 13 1 0 0,-9 13-40 0 0,1 8 1 0 0,6 9 0 0 0,2 9 0 0 0,2 2 18 0 0,0 3 1 0 0,-6 2 0 0 0,6 1 0 0 0,2-1 19 0 0,1-4 1 0 0,1-1-1 0 0,1-4-69 0 0,0 5 0 0 0,5-8-459 0 0,0-1 384 0 0,6-11 0 0 0,-1-5 151 0 0,10-11 1 0 0,4-2-89 0 0,6-2 0 0 0,0-2-64 0 0,0-3 0 0 0,1 3 0 0 0,-1-4 24 0 0,0 5 0 0 0,-5 0-36 0 0,0 1 188 0 0,1 0 1 0 0,-5 3-86 0 0,-6 7 1 0 0,-6 12-1 0 0,-10 15-909 0 0,1 1 0 0 0,0-4-808 0 0,0 1 1 0 0,6-13 1678 0 0,4-12 0 0 0,3-17 0 0 0,2-17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3:32.595"/>
    </inkml:context>
    <inkml:brush xml:id="br0">
      <inkml:brushProperty name="width" value="0.2" units="cm"/>
      <inkml:brushProperty name="height" value="1.2" units="cm"/>
      <inkml:brushProperty name="color" value="#00A0D7"/>
      <inkml:brushProperty name="inkEffects" value="pencil"/>
    </inkml:brush>
  </inkml:definitions>
  <inkml:trace contextRef="#ctx0" brushRef="#br0">959 1673 12372 51987 46205,'6'24'1466'0'31,"0"-12"-1158"0"98,9-17 1 0 1,-8-10 0 0-1,8-16 0 0 1,-2-1 140 0-46,1-3 1 0 0,6-4 0 0 0,2-8 0 0 0,0-2 89 0-48,0-2 0 0 0,5-12 1 0 0,0 2-1 0 0,3 1-211-382-12,1 2 1 382 0,6 2 0 0 0,-10 7 0 0 0,-2 4-252-1073-21,-1 1 0 1073-1,-5 3 0 0 0,-8 11-402-395-2,0 0 161 395 0,-8 6 1 0 0,-5 15-1 0 0,-11 21 59 0 0,-6 17 0 0 0,-6 17 1 0 0,3-1-1 0 0,-2 9-186 0 0,-3 5 0 0 0,-2 9 0 0 0,-1 1 1 0 0,1 2 173 0 0,4 0 1 0 0,-2-3 0 0 0,5 1 0 0 0,0-6 141 0 0,0-4 0 0 0,3-15 0 0 0,8-16-12 0 0,0-4 0 0 0,8-21 0 0 0,0-18 20 0 0,6-17 0 0 0,6-8 1 0 0,7-4-1 0 0,3-2 187 0 0,1-6 0 0 0,2-1 0 0 0,-3-3 0 0 0,1 1 76 0 0,-1 1 1 0 0,3-9 0 0 0,0 6 0 0 0,1-1-63 0 0,4-1 1 0 0,-5-3 0 0 0,-1-3 0 0 0,-5 5-125 0 0,0 0 0 0 0,-6 5 0 0 0,-2 11 33 0 0,-1 3 1 0 0,-5 14-1 0 0,-11 19-309 0 0,-6 16 0 0 0,-9 19 0 0 0,2 17 0 0 0,-1 9-11 0 0,-4 7 0 0 0,0 10 1 0 0,-2-3-1 0 0,2 1-89 0 0,0-1 0 0 0,-5 4 0 0 0,6-3 1 0 0,-1-1 121 0 0,2 1 0 0 0,-2-4 1 0 0,7-8-1 0 0,1-9-10 0 0,2-9-41 0 0,2-10 0 0 0,7-33 0 0 0,4-12 1 0 0,8-11 373 0 0,6-8 0 0 0,3-11 1 0 0,4-1-1 0 0,3-4 175 0 0,6-5 1 0 0,1 3-1 0 0,0-2 1 0 0,-2 0 24 0 0,2 2 1 0 0,2-9-1 0 0,0 6 1 0 0,-2 1-142 0 0,-2 2 1 0 0,-3-5 0 0 0,2 5-1 0 0,-7 5-63 0 0,-4 3 0 0 0,-1 8 0 0 0,-9 11-469 0 0,2 1 1 0 0,-1 16 163 0 0,-9 5 1 0 0,-4 12-1 0 0,-6 13 1 0 0,0 7-61 0 0,0 7 0 0 0,-2 6 0 0 0,-4 11 0 0 0,-2 5-70 0 0,-1 3 1 0 0,-5 2 0 0 0,6 0-1 0 0,-3-1 162 0 0,1 1 0 0 0,7-3 1 0 0,-4-4-1 0 0,1-7-64 0 0,1-3 35 0 0,0-10 1 0 0,11-22 0 0 0,6-19 0 0 0,6-15 347 0 0,7-10 1 0 0,9-10 0 0 0,3 1 0 0 0,0-1 0 0 0,0 1 1 0 0,3-3 0 0 0,-3 4 0 0 0,0-3-12 0 0,0 3 0 0 0,3-4 0 0 0,-3 2 0 0 0,2-7-58 0 0,3-7 1 0 0,0-8 0 0 0,0-4-1 0 0,-3 1-137 0 0,-2-1 0 0 0,-2 4 1 0 0,-5 10-251 0 0,0 8 1 0 0,-6 19 244 0 0,-4 22 1 0 0,-17 25 0 0 0,-6 28-77 0 0,-4 4 0 0 0,-5 5 1 0 0,5 8-1 0 0,0 1-24 0 0,0-2 1 0 0,-4 3 0 0 0,4-1 0 0 0,0-2-241 0 0,0-1 1 0 0,-3-6-1 0 0,3-4-239 0 0,-1-8 383 0 0,4-2 0 0 0,-1-28 1 0 0,11-17 89 0 0,9-16 1 0 0,12-20 0 0 0,10 8 0 0 0,0-2 426 0 0,0 0 0 0 0,3-5 1 0 0,-3-4-1 0 0,0-1 22 0 0,0 1 0 0 0,5-3 0 0 0,-1 2 0 0 0,1-5-238 0 0,-2-4 0 0 0,4-5 0 0 0,-6 4 0 0 0,1 1 65 0 0,-4 4 1 0 0,0 0 0 0 0,-3 11-321 0 0,-3 2-39 0 0,-9 16 0 0 0,-5 18 0 0 0,-10 22 0 0 0,-4 8-30 0 0,-1 6 0 0 0,-2 11 1 0 0,-3 0-1 0 0,-4 4-53 0 0,1 1 1 0 0,-1 4 0 0 0,5-5 0 0 0,-1-2 83 0 0,2-2 0 0 0,-3-3 1 0 0,4-3 261 0 0,4-6-19 0 0,1-3 1 0 0,5-13-1 0 0,6-14-16 0 0,4-19 0 0 0,9-9 1 0 0,-2-4-1 0 0,3 1 39 0 0,3-1 1 0 0,-1-7 0 0 0,0-1 0 0 0,0 3-45 0 0,0 5 0 0 0,1-5 0 0 0,-1 5 0 0 0,0 0 122 0 0,0-2 0 0 0,0 7 0 0 0,-1 0 0 0 0,-2 2-137 0 0,-2-1 1 0 0,-5 1-240 0 0,5 5 0 0 0,-8 12 155 0 0,-2 13 0 0 0,-2 2 0 0 0,-8 18 1 0 0,-2-1-91 0 0,-1-1 0 0 0,-8 8 0 0 0,1-1 0 0 0,2-3 18 0 0,1-4 1 0 0,1 2 0 0 0,1-3 149 0 0,0 2 1 0 0,0-2 121 0 0,0-12-113 0 0,6-7 1 0 0,4-13 0 0 0,8-12 0 0 0,4-5 171 0 0,2-5 0 0 0,-1-1 0 0 0,4-4 0 0 0,-2-2-96 0 0,2-2 0 0 0,-4-4 0 0 0,1 3 0 0 0,-1-2-55 0 0,1-3 1 0 0,-6-1-1 0 0,4 1 1 0 0,-2 3 79 0 0,0 2 0 0 0,0 5-210 0 0,-5 1 0 0 0,-2 20 0 0 0,-3 4 74 0 0,-5 22 1 0 0,-8 16 0 0 0,-4 18 0 0 0,0 5-146 0 0,0 6 1 0 0,-5 6 0 0 0,3 0 0 0 0,-1 2-28 0 0,-1-4 0 0 0,8 5 1 0 0,-3-13-1 0 0,5-5 32 0 0,0-7 0 0 0,1-4-7 0 0,0-9 1 0 0,7-15 0 0 0,2-21 100 0 0,5-13 1 0 0,6-11-1 0 0,3-6 1 0 0,4-6 157 0 0,5-3 1 0 0,2-1 0 0 0,-4-3 0 0 0,2-1 69 0 0,3-1 0 0 0,-3-1 0 0 0,3 4 0 0 0,-3-2 171 0 0,-2-2 1 0 0,0-5-1 0 0,1 7 1 0 0,-1 3-164 0 0,0 4 1 0 0,-7 8-21 0 0,-2-1 1 0 0,-6 18-307 0 0,-6 12 1 0 0,-7 12 0 0 0,-7 15 0 0 0,1 8 47 0 0,2 9 1 0 0,-3 5 0 0 0,-2 3 0 0 0,0 4-126 0 0,0 5 0 0 0,0 8 1 0 0,4 3-1 0 0,-3-1 133 0 0,3-3 1 0 0,-4-1 0 0 0,1-13 0 0 0,3-5-498 0 0,1-7 377 0 0,2-11 1 0 0,1-19-1 0 0,4-18 206 0 0,5-11 0 0 0,5-6 1 0 0,5-4-1 0 0,5-4 228 0 0,4-4 0 0 0,1-4 0 0 0,0-2 0 0 0,0-1 35 0 0,1-4 1 0 0,-1 4 0 0 0,0-6-1 0 0,0 4-3 0 0,0 4 1 0 0,1-8 0 0 0,-1 13 0 0 0,-2 3 311 0 0,-3 3-750 0 0,-3 3 1 0 0,-3 18-1 0 0,-4 13 83 0 0,-7 17 0 0 0,-5 10 1 0 0,-5 5-1 0 0,-1 3-175 0 1,-3 6 0 0 0,1 3 0 0 0,3 2 0 0 0,-2-1 102 0 17,-1 1 1 0 0,0 1 0 0 1,5 2-1 0-1,0 0 125 0-14,-1-5 0 0 0,3 0 0 0 1,1-7 330 0-5,2 2-466 0 0,0-5 0 0 0,1-14 1 0 0,4-20 259 0 0,3-17 0 0 0,9-15 0 0 0,3-5 0 0 0,4-2-59 0 0,1-3 1 0 0,0-2-1 0 0,1-2 1 0 0,-1 1 311 0 0,0-1 1 0 0,0-1 0 0 0,0-2 0 0 0,1 0-93 0 0,-1 5 1 0 0,0-4 0 0 0,-2 10-1 0 0,-1 4-73 0 0,-2 3-131 0 0,-6-1 1 0 0,1 24-1 0 0,-10 3-68 0 0,-5 12 0 0 0,-4 13 0 0 0,-1 7 0 0 0,0 5-310 0 0,0 3 0 0 0,-6 13 1 0 0,-1 1-1 0 0,0 5 115 0 0,0 3 0 0 0,-3 13 0 0 0,5-5 0 0 0,1 5 195 0 0,2-4 0 0 0,-1 1 1 0 0,-1-13-492 0 0,1-1 310 0 0,4-8 1 0 0,-6-21 0 0 0,10-24 0 0 0,6-20 208 0 0,8-14 1 0 0,4-3-1 0 0,7-7 1 0 0,0 0 266 0 0,1-4 1 0 0,-1-4 0 0 0,2 3-1 0 0,0 2-111 0 0,-2-2 0 0 0,9-5 1 0 0,-9 1-1 0 0,2 3 209 0 0,0 2 1 0 0,-4-4 0 0 0,-1 10 985 0 0,-2 0-1910 0 0,-7-1 318 0 0,4 11 1 0 0,-15 25 0 0 0,-6 26 143 0 0,-4 11 0 0 0,-3 13 1 0 0,4-1-1 0 0,-1 5-99 0 6,-2 4 0 0 0,-1 6 0 0 0,4-1 0 0 0,-1 2 141 0 2,-2-3 0 0 0,-1 6 1 0 1,6-7-1 0-1,0-5-146 0-8,0-3 1 0 0,-1-7 71 0 0,1-14 1 0 0,2-13-1 0 0,3-17 1 0 0,6-14 65 0 0,8-8 0 0 0,-1-10 0 0 0,9-4 0 0 0,3-4 245 0 0,4-6 0 0 0,1 4 1 0 0,-5-6-1 0 0,0 4 161 0 0,0 4 0 0 0,6-9 0 0 0,-1 6 0 0 0,-1-1-4 0 0,-3 2 0 0 0,0 0 1 0 0,-1 10-1 0 0,0-1 195 0 0,0 1 1 0 0,-5 0-1389 0 0,1 2 734 0 0,-8 9 1 0 0,-1 13 0 0 0,-11 23-1 0 0,-3 14 1 0 0,-5 9 0 0 0,-3 6 0 0 0,0 7 1 0 0,-4 1-77 0 0,1 4 0 0 0,-4 1 1 0 0,5 6-1 0 0,0-3 35 0 0,0 3 1 0 0,-4-2 0 0 0,6-2 0 0 0,1-7-171 0 0,3-3 0 0 0,0-5 0 0 0,1-14-272 0 0,0-5 1 0 0,7-15 655 0 0,2-15 0 0 0,10-17 0 0 0,3-20 0 0 0,1 3 72 0 0,4 0 1 0 0,1 5 0 0 0,3 0 0 0 0,-3 2 229 0 0,-3 3 0 0 0,4-4 1 0 0,-4-1-1 0 0,2 0-48 0 0,-2 3 0 0 0,3 1 1 0 0,-4 1-1 0 0,1 2-155 0 0,0-2 1 0 0,-5 0 0 0 0,4 4-324 0 0,-3 0 134 0 0,6-1 1 0 0,-12 11 0 0 0,2 12-1 0 0,-7 16-137 0 0,-4 14 1 0 0,-6 12-1 0 0,-7 3 1 0 0,0 2-85 0 0,0 3 0 0 0,-3 7 0 0 0,3 3 0 0 0,0 1 58 0 0,0-1 0 0 0,-3 4 0 0 0,3-5 1 0 0,0-2 0 0 0,0-2 0 0 0,2-8 1 0 0,4-6-16 0 0,1-5 1 0 0,2-12 198 0 0,2-16 0 0 0,5-10 0 0 0,7-22 0 0 0,4-2 226 0 0,6-1 0 0 0,2-7 0 0 0,2 1 0 0 0,1-1 119 0 0,-1 1 0 0 1,0-1 1 0-1,0 5-1 0 1,-1 0-77 0 24,-4 0 1 0 1,3 1 0 0 0,-4 6-1 0-1,1-1-191 0 6,0 1 1 0-1,-5 6-1 0 1,4 2-432 0-20,-3 0 282 0-11,-1 12 1 0 0,-11 5 0 0 0,-4 19-1 0 0,-4 8-103 0 2,-1 6 1 0-1,-2 1 0 0 1,-2 12 0 0 0,-1-1-116 0 24,1-1 0 0-1,-3 8 0 0 1,1-4 0 0 0,-1-1 182 0 4,0 2 1 0 0,1-2 0 0 0,6 0 0 0 0,0-5-37 0 0,0-5 1 0 0,-1 1 82 63-27,1-13 1-63 0,7-10 112 364-3,3-15 0-364 0,3-10 0 0 0,4-17 40 315 0,3-4 1-315 0,-2 1 98 161 1,7-11 1-161 0,0 0 0 0 1,4-6 0 0-1,-2 6 31 30 9,-2 2 1-30 1,0 6 0 0-1,4-3 0 0 1,-3 0 39 0-8,0 3 0 0 1,-3-1 149 11-4,2 3 1-11 0,0 16-283 31 0,-10 10 0-31 0,-8 28 0 0 0,-12 28-243 2 0,1 1 1-2 0,-3-4 0 0 0,2-3 0 0 0,1 1-196 0 0,2-2 0 0 1,-3 8 0 0 0,0-5 0 0 0,1 0 132 6 23,2 2 1-6 1,2-1-1 0-1,0-3 1 0 1,0-4 110 292-3,-1-4 0-292 0,1-4 1 0 0,0-1-283 617-20,0-1 1-617-1,6-18 311 694-1,4-8 0-694 0,4-13 0 0 0,2-18 1 0 0,4 1 195 582 0,5-1 1-582 0,-1-4 0 0 0,1-2 0 0 0,2 1 117 271 0,1 4 0-271 0,-2-7 1 0 0,-1 9-1 0 0,0-2 184 29 0,-2 0 1-29 0,6 0 100 0 83,-4-4-222 0 17,-3 4 0 0 0,-2 7-354 0-27,-10 20 1 0 1,-4 11-1 0-1,-6 20-339 0-10,0-6 1 0 0,0 2 0 0 0,-1-2 205 0-27,1-1 0 0 0,0 8 1 0 0,0-2-1 0-1,0-1-7 0-13,-1 0 0 0 0,1-6 1 0-1,0 7-1 0 1,0 1 55 0-17,0-3 0 0 0,1 6 0 0 0,2-5 1 0 0,2-1-721 260-5,-2-2 731 194 0,6-4 0-454 0,-1-17 0 0 0,8-10 0 0 0,5-12 276 326 0,4-7 1-326 0,3-2 0 0 0,2 1 0 0 0,1 0-23 97 0,-1-1 1-97 0,0 2 0 0 0,0 2 0 0 0,0 2 116 4 0,1-2 1-4 0,-1 2-52 0 14,0-6 0 0 1,-1 4-377 0 39,-4-8 1 0 0,-5 18 75 0-23,-10 12 1 0 1,-4 12 0 0 0,-6 15 0 0 0,0 6 37 0 45,0 6-32 0-62,-1 8 1 0 0,1-3 0 0 0,0 5-99 0-9,0-3 1 0 1,0 6 0 0-1,1-5 0 0 0,2-1 100 0-6,2-2 1 0 0,5-6-1 0 0,-3-6-144 0 0,1-1 0 0 0,5-11 101 102 0,12-5 1-102 0,0-10-1 0 0,11-17 1 0 0,-4-3 184 180 0,-2-5 0-180 0,5-4 0 0 0,2-2 0 0 0,0 1-38 15 0,0 0 1-15 0,5 1 0 0 0,-3 2 0 0 0,1 2 43 0 0,0-2 0 0 0,-1-1 1 0 0,3 1-132 0 0,-2 2 1 0 0,6 8 0 0 0,3 4 45 0 0,-6 11 0 0 0,-4 16 1 0 0,-11 13-1 0 0,-2 6-138 0 0,-6 8 0 0 0,-4 13 1 0 0,-1 5-1 0 0,0 2 18 0 0,0 3 0 0 0,0 2 0 0 0,0 0 0 0 0,0 3-19 0 0,0 0 0 0 0,0 4 1 0 0,0-7-1 0 0,2-2 183 0 0,3-1 1 0 0,-2-8 0 0 0,8-7-1 0 0,0-14 48 0 0,3-9 0 0 0,3-7 0 0 0,3-9-113 0 0,5-9 1 0 0,-1-7 0 0 0,1-10-1 0 0,1-3 40 0 0,-3-5 0 0 0,6-4 0 0 0,-3-3 0 0 0,2-2-29 0 0,3-1 0 0 0,-1-6 0 0 0,0 2 0 0 0,1-1 16 0 0,-1-3 0 0 0,7-9 0 0 0,2 6 0 0 0,2-3 131 0 0,-1-3 1 0 0,-1 1 0 0 0,2-1 0 0 0,-7 8 121-261 0,-7 5 0 261 0,-5 10-99-811 0,-7 9 0 811 0,-7 35 0 0 0,-4 16 0 0 0,-8 13-15-683 0,-6 8 0 683 0,-8 7 0 0 0,-4 9 0 0 0,-2-1-258-537 0,-3 1 1 537 0,0-2 0 0 0,0-4 0 0 0,3 1-14-430 0,2-2 0 430 0,-3 8 1 0 0,5-8-1 0 0,1 1 227-59 0,2 1 0 59 0,4-2 1 0 0,2-4 66 0 0,6-6 0 0 0,7-16-67 0 0,8-20 1 0 0,0-15-1 0 0,12-15 1 0 0,-1-8-220 0 0,-1-6 0 0 0,7-13 0 0 0,-2-6 0 0 0,4-4 88 0 0,1-5 1 0 0,1-3 0 0 0,-1-2 0 0 0,1-1 29 0 0,-1 3 0 0 0,2-10 0 0 0,2 9 1 0 0,1-1 230 0 0,-1-1 1 0 0,-3 8-1 0 0,-4 6 1 0 0,-5 10 488 0 0,-5 3-710 0 0,1 9 0 0 0,-18 15 0 0 0,0 18-72 0 0,-8 12 0 0 0,-11 16 0 0 0,-5 10 0 0 0,-1 8-58 0 0,-2 9 0 0 0,-10 8 0 0 0,5 1 0 0 0,-4 1 66-90 0,-1 1 1 90 0,2 11-1 0 0,3-5 1 0 0,-2 3 9-36 0,-2 2 1 36 0,-3-1 0 0 0,7-9 0 0 0,5-12-31 0 0,4-10 0 0 0,4-9 40 0 0,9-12 1 0 0,5-20 0 0 0,10-11 0 0 0,5-15-6 0 0,4-9 1 0 0,11-5 0 0 0,4-6-1 0 0,1-4 93 0 0,4-4 0 0 0,5-7 1 0 0,-4-1-1 0 0,-1-1 124 0 0,-2 1 1 0 0,4-9 0 0 0,2 0 0 0 0,3-3-96 0 0,1-5 1 0 0,9-12 0 0 0,-9 5 0 0 0,-1 0-121 0 0,-2 3 1 0 0,-4 2 0 0 0,-6 10 121 0 0,-4 7 0 0 0,-5 19-50 0 0,-10 19 0 0 0,-10 18 0 0 0,-11 32 0 0 0,-6 5-22 0 0,-4 6 0 0 0,-6 15 0 0 0,2-1 0 0 0,-4 0-37-333 0,-1 0 1 333 0,0 8-1 0 0,-1-4 1 0 0,1 3 16-331 0,-1 1 0 331 0,3 8 1 0 0,1-4-1 0 0,3-4 20-9 0,2-1 0 9 0,-3 7 0 0 0,4-12 0 0 0,3-4-110 0 0,1-10 117 0 0,8 2 0 0 0,6-40 1 0 0,11-2-108 0 0,8-17 0 0 0,4-21 0 0 0,-1-1 1 0 0,2-5 84 0 0,3-5 1 0 0,0-6-1 0 0,3-2 1 0 0,-2-1 130 0 0,2-3 1 0 0,2-10 0 0 0,1 5 0 0 0,1-2-72 0 0,-1-3 1 0 0,1-11 0 0 0,-1 3-1 0 0,-3 2 42 0 0,-7 6 0 0 0,1 7-92 0 0,-11 11 1 0 0,-5 24-5 0 0,-5 17 1 0 0,-7 17 0 0 0,-8 18-1 0 0,-2 2-3-275 0,-3 4 0 275 0,1 8 1 0 0,-6 8-1 0 0,-1 2-66-424 0,3 4 1 424 0,-4 4 0 0 0,5 2 0 0 0,0-1 48-62 0,0 1 1 62 0,-4 5-1 0 0,4-1 1 0 0,2-2 18 0 0,3-4 1 0 0,-5-1 0 0 0,11-15 0 0 0,-1-7-110 0 0,-2-6 14 0 0,7-9 1 0 0,2-10-1 0 0,10-16 1 0 0,6-12 17 0 0,2-9 0 0 0,7-11 0 0 0,2-3 0 0 0,2-2 29 0 0,3-3 1 0 0,2-7-1 0 0,1-4 1 0 0,1 1 150 0 0,-1 0 0 0 0,5-16 0 0 0,3 0 0 0 0,0-4 67 0 0,5-8 1 0 0,-1 3 0 0 0,-2-3 0 0 0,-6 11-78 0 0,-7 3 1 0 0,-5 15 0 0 0,-7 12-17 0 0,1 11 1 0 0,-10 18-1 0 0,-4 18 87-20 0,-5 16 1 20 0,-14 15-1 0 0,0 3 1 0 0,-5 7-274-485 0,-5 7 1 485 0,-2 8 0 0 0,-1 3 0 0 0,1 1-17-365 0,4-1 1 365 0,-4 10-1 0 0,4-5 1 0 0,-4-1 118-15 0,-1-2 0 15 0,6 1 1 0 0,2-6-1 0 0,2-3 19 0 0,-1-2 1 0 0,1-5 0 0 0,7-14-1 0 0,1-6-64 0 0,2-7-168 0 0,6-5 0 0 0,-1-18 1 0 0,12-13 84 0 0,8-14 0 0 0,0-15 0 0 0,7 1 0 0 0,0-2 198 0 0,4-3 0 0 0,2-2 1 0 0,3-1-1 0 0,-1-3 40 0 0,1-2 0 0 0,-1-3 1 0 0,2-6-1 0 0,2 0 86 0 0,1-4 1 0 0,1-3-1 0 0,-6 2 1 0 0,-1 0-58 0 0,-4 5 1 0 0,1 7 0 0 0,-9 13-47 0 0,-4 8 1 0 0,-10 19-84 0 0,-3 23 1 0 0,-6 12-1 0 0,-11 23 1 0 0,-2-1-42-170 0,-1 1 0 170 0,-7 12 0 0 0,3 2 0 0 0,-1 3-27-155 0,0-1 0 155 0,1 3 0 0 0,-3-1 0 0 0,3-3 56 0 0,2-2 0 0 0,-3 2 1 0 0,5-11-1 0 0,1-2 26 0 0,2-6 1 0 0,4-5-67 0 0,3-7 0 0 0,4-16-61 0 0,12-14 0 0 0,2-14 0 0 0,9-16 1 0 0,1 0 96 0 0,3-1 1 0 0,6-1-1 0 0,-2-2 1 0 0,4-1 43 0 0,1 1 0 0 0,-1-5 1 0 0,0-1-1 0 0,-1-4 85 0 0,5-2 0 0 0,0 0 1 0 0,-1-1-1 0 0,1-2-102 0 0,-3-2 1 0 0,2 1 0 0 0,-12 8 128 0 0,-1 6 1 0 0,-4 7-109 0 0,-5 24 1 0 0,-10 15 0 0 0,-12 28-1 0 0,-4 0-162 0 0,-5 5 0 0 0,-4 4 0 0 0,3 2 0 0 0,-2 0 6 0 0,-3 5 0 0 0,0-3 0 0 0,0 1 0 0 0,4-3 104 0 0,1-3 1 0 0,-4 3-1 0 0,6-9 1 0 0,1 1-20 0 0,2-6 1 0 0,-3 8 0 0 0,0-11 350 0 0,1 0-373 0 0,9-4 1 0 0,3-28 0 0 0,11-10-1 0 0,4-12-27 0 0,7-6 0 0 0,6-8 0 0 0,-1-1 0 0 0,4-2 247 0 0,-1-3 1 0 0,6 0 0 0 0,-4 1 0 0 0,2 6-34 0 0,-1 2 1 0 0,2-2 0 0 0,-2-2 0 0 0,1 1 51 0 0,-2 4 1 0 0,-3 0-1 0 0,-7 12-72 0 0,1 1 0 0 0,-8 13-183 0 0,-3 11 0 0 0,-10 3 0 0 0,-7 14 0 0 0,-5 0-90 0 0,-3 3 1 0 0,-2 4 0 0 0,3 3-1 0 0,-2 4 27 0 0,-3 4 0 0 0,4-3 1 0 0,-4 1-1 0 0,2-3 106 0 0,3 0 0 0 0,-3 6 0 0 0,2-5 0 0 0,2-3 93 0 0,1-1 1 0 0,1-6-466 0 0,1-1 369 0 0,7-6 1 0 0,3-16-1 0 0,10-15 1 0 0,5-8 36 0 0,3-7 1 0 0,3-2 0 0 0,-1-1-1 0 0,2-1 76 0 0,3 1 0 0 0,-3 0 1 0 0,3-3-1 0 0,-3 1 85 0 0,-2 2 1 0 0,6-7-1 0 0,-1 10 1 0 0,-3 0 19 0 0,-5-2 1 0 0,1 5-90 0 0,-3-1 1 0 0,-6 15-189 0 0,-9 5 0 0 0,-4 10 1 0 0,-13 12-1 0 0,2 3 26 0 0,0 5 0 0 0,-7 6 0 0 0,1 4 0 0 0,-1 4-17 0 0,2 0 1 0 0,-7 3 0 0 0,5-3 0 0 0,0 2 73 0 0,-2 1 0 0 0,2-2 0 0 0,0-9 1 0 0,3-2 1 0 0,2-4 1 0 0,0 0-80 0 0,2-10 1 0 0,0-6-64 0 0,-1-19 0 0 0,8-7 0 0 0,13-14 0 0 0,0 1 259 0 0,0 0 1 0 0,5-1 0 0 0,2-1 0 0 0,0-2 39 0 0,-1-1 0 0 0,4-6 0 0 0,-3 4 0 0 0,0 0-84 0 0,0 0 1 0 0,-2-4 0 0 0,-5 6 188 0 0,0 1-159 0 0,0 9 0 0 0,-2 13 0 0 0,-3 17 1 0 0,-5 13-103 0 0,-4 9 0 0 0,-3 11 1 0 0,-1 2-1 0 0,-4 6-87 0 0,-2 4 1 0 0,1-2 0 0 0,-4 4 0 0 0,1-1 7 0 0,-1 0 0 0 0,5-2 0 0 0,2-9-367 0 0,3-4 158 0 0,-5-11 0 0 0,7-20 291 0 0,0-20 0 0 0,8-12 1 0 0,10-14-1 0 0,2 6 157 0 0,-1 3 0 0 0,-1 0 0 0 0,1-2 0 0 0,1-2-94 0 0,-2 2 1 0 0,-1-3 0 0 0,-2 0-1 0 0,0-2 103 0 0,0-3 1 0 0,0 5 0 0 0,0 0-178 0 0,0 0 1 0 0,0 4 240 0 0,0-2 1 0 0,-2 18-1 0 0,-3 15-181 0 0,-5 19 1 0 0,-4 12 0 0 0,-1 13 0 0 0,0-1-111 0 0,0 1 0 0 0,-1 0 0 0 0,1 0 0 0 0,0-3 20 0 0,0-2 1 0 0,5-3-1 0 0,0-8-442 0 0,-2-6 0 0 0,5-8 319 0 0,2-12 0 0 0,10-15 0 0 0,5-23 103 0 0,4-1 1 0 0,-1 6 0 0 0,-1-4 0 0 0,-2-1 153 0 0,2-2 0 0 0,1 1 1 0 0,3-3-1 0 0,-1-2 10 0 0,0 0 0 0 0,0-17 0 0 0,2 5 0 0 0,2-6-56 0 0,1-6 0 0 0,5 2 1 0 0,-3-1-1 0 0,0 9-114 0 0,0 9 0 0 0,-1 14 107 0 0,-6 15 0 0 0,-7 23 0 0 0,-3 14 1 0 0,-5 13 112 0 0,-5 11 0 0 0,-2 6 1 0 0,-4 2-1 0 0,0-3-284 0 0,0-2 1 0 0,-1 3-1 0 0,0-8 70 0 0,2 0 1 0 0,5 6-1 0 0,-4-8-79 0 0,3-4 0 0 0,2-20 97 0 0,9-8 0 0 0,9-29 1 0 0,8-16-1 0 0,0-6 168 0 0,0-1 0 0 0,8-4 1 0 0,-3 1-1 0 0,0-1-87 0 0,2-1 0 0 0,5 4 0 0 0,1-2 1 0 0,-1 4 192 0 0,-2 5 0 0 0,3-6 0 0 0,1 7 1 0 0,-4 2 31 0 0,-5 5 1 0 0,-5 9-354 0 0,-7 4 0 0 0,-6 15 81 0 0,-4 15 1 0 0,-5 7-1 0 0,-5 20 1 0 0,-4 0-87 0 0,1 3 1 0 0,-6 3 0 0 0,4 1 0 0 0,-2 0 77 0 0,2 3 1 0 0,-2 5 0 0 0,7-3 0 0 0,2-3 7 0 0,1-2 1 0 0,-3 1-1 0 0,0-9 263 0 0,2-2-304 0 0,8-2 0 0 0,8-17 0 0 0,8-12 0 0 0,-3-14 58 0 0,-1-13 0 0 0,3-10 0 0 0,1-3 0 0 0,-3 0-87 0 0,-1 0 0 0 0,2-6 0 0 0,-1 4 0 0 0,-3-1 18-195 0,-1-1 0 195 0,3 8 0 0 0,-7-3 101-401 0,4 4 9 124 0,-6 2 0 277 0,-3 9 1 0 0,-10 13-1 0 0,-5 15 39-237 0,-4 10 0 237 0,-3 11 0 0 0,-1 3 0 0 0,-2 6-185-223 0,1 2 1 223 0,-3 10-1 0 0,2-4 1 0 0,3 3 6-45 0,5-1 1 45 0,-1-3 0 0 0,2-2 0 0 0,0-1 172 0 0,0 1 1 0 0,5-5-134 0 0,6-1 1 0 0,1-14 86 0 0,4-12 0 0 0,4-17 0 0 0,6-18 1 0 0,0-6-91 0 0,0-4 1 0 0,1-3 0 0 0,1-4-1 0 0,1 2 123 0 0,2-3 1 0 0,1 0-1 0 0,-4-3 1 0 0,1 2 127 0 0,2 3 1 0 0,-1-1 0 0 0,-5 5 0 0 0,-3-2 158 0 0,1-3 1 0 0,3-4-447 0 0,-9-4 1 0 0,-1 4 11 0 0,-5 0 0 0 0,-7 26 1 0 0,-3 23 125 0 0,-4 19 0 0 0,-1 16 0 0 0,0 0 0 0 0,0 3-92 0 0,-1 1 1 0 0,1 12 0 0 0,0-5 0 0 0,1 4 59 0 0,4-3 1 0 0,-3-4 0 0 0,4-2-1 0 0,-1-2-274 0 0,0 0 1 0 0,5 6 85 0 0,-5-8 66 0 0,6-9 0 0 0,10-11-8 0 0,9-20 1 0 0,3-15 6 0 0,-2-16 1 0 0,-3-9 0 0 0,-1-6 0 0 0,-4 7 73 0 0,-1 6 1 0 0,0-3 0 0 0,-4-1 0 0 0,4 0 89 0 0,1 0 1 0 0,-3-4-1 0 0,4 4 1 0 0,-2 0-22 0 0,-4-1 0 0 0,-1-2 0 0 0,-2 3 219 0 0,0-2 0 0 0,-2 12 0 0 0,-5 3-108 0 0,-8 11 0 0 0,-7 13 0 0 0,-8 12 0 0 0,-1 6-111 0 0,1 7 1 0 0,-1 11-1 0 0,1 3 1 0 0,0 1-21 0 0,-1 1 1 0 0,3-9-1 0 0,2 0 1 0 0,6-5-31 0 0,3 0 1 0 0,2-5-186 0 0,0-2 210 0 0,-7-9 1 0 0,6-18 0 0 0,1-14 2 0 0,8-6 1 0 0,1 2 0 0 0,-1 0 86 0 0,-1-2 0 0 0,2 0 1 0 0,-2 0-1 0 0,0 1-73 0 0,-1-1 1 0 0,-1-1-1 0 0,-5-3 1 0 0,0 1-117 0 0,-1-1 0 0 0,6 6 0 0 0,0 1 431 0 0,-2 2-30 0 0,5 2 0 0 0,-4 15-199 0 0,6 10 0 0 0,-6 5-130 0 0,6 16 1 0 0,-5-1-854 0 0,5 5 38 0 0,0 1 531 0 0,5-1 0 0 0,2-15-848 0 0,3-10-1397 0 0,3-3 2552 0 0,1-15 0 0 0,-16 4 0 0 0,-10-6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6"/>
    </inkml:context>
    <inkml:brush xml:id="br0">
      <inkml:brushProperty name="width" value="0.04286" units="cm"/>
      <inkml:brushProperty name="height" value="0.04286" units="cm"/>
    </inkml:brush>
  </inkml:definitions>
  <inkml:trace contextRef="#ctx0" brushRef="#br0">1 21 9737,'0'-11'4335,"1"2"-4217,6 9 0,-4 3 0,6 1 1,-2 5 104,-1 2 0,1-5 1,-7 8-113,0 2 1,0 2 0,0 2-314,0 0 0,0 0 0,0 2 0,3-2 144,3 0 1,-4-7 0,4 1 0,-3 2 102,-3 2 0,0 2 1,0 0-1,3 0-10,3 0 1,-3-5 0,4-2 0,-6 2-107,-1 4 0,0-6 0,0 0 101,0 4 1,0 1 18,0 2 1,0 0-8,0 0 0,0-6-93,0 0 1,3-7 10,3 6 1,-3-6 65,4 6 282,-5-9-290,-2 6-357,0-10 75,0 0 375,8 0 1,4-7 0,8-2 0,1-2-99,-1-5 1,1 5-1,0-3 1,5-1 167,0-4 0,9-1 0,-6 0 0,2-1 103,5 1 1,3 0-1,1 0 1,1 0-176,-1-2 1,2 5 0,-2 1-1,-2 5-17,-4 2 1,2-4 0,-8 6 0,-4 2-281,-1 3 0,-6 0 0,-1-4-3387,-3 0 1553,-7-1 0,0 6 2022,-12-6 0,-6 4 0,-8-6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7"/>
    </inkml:context>
    <inkml:brush xml:id="br0">
      <inkml:brushProperty name="width" value="0.04286" units="cm"/>
      <inkml:brushProperty name="height" value="0.04286" units="cm"/>
    </inkml:brush>
  </inkml:definitions>
  <inkml:trace contextRef="#ctx0" brushRef="#br0">1080 4525 8439,'16'0'1107,"-6"0"241,1 0 0,-1 0-894,7 0 1,-9 2-1,-1 1 47,1 4 0,-7 5-483,4 0 1,-3 3-1,0 1 1,1-4-321,2-1 1,3-4-1,-5 4 1,4 3 311,3 0 1,-2-2 0,4-1 0,-1 0 122,1-1 0,2 5 0,3-3 1,-2 2-54,1 3 0,2 2 1,1 0 14,2-2 1,0 4 0,-5-10 0,2 3-12,3-3 1,-2 4 0,7-5-1,3 1-108,1 0 1,1-5-1,4 5 1,-1 1 48,4-3 1,-2 7 0,-3-5 0,-2 4 20,1 1 1,5 3 0,-1 3 0,-1 0-4,-7-1 1,5 4 0,-5-3-1,1 1-35,0 1 0,1-5 0,2 4 0,0-5 51,-1-7 1,1 3-1,0-2 1,0 3 39,-1 2 0,2-6 1,-2 0-1,0 3 51,2 1 1,-2 2 0,1 0 0,-2-1 25,-3-5 1,2 9-1,-4-2 1,1-1-74,1-4 1,-3 5-1,4-4 1,-3-1-103,-2 3 1,3-4 0,-3 1 0,2-1-42,4 1 0,-1-3 0,0 1 0,-2 0-12,2-2 1,0 5 0,2-6 0,-4 1 56,2 4 0,2 3 0,4 1 0,-1-1 34,-2 1 0,10 1 0,-10-1 0,2 0 12,-5-1 1,5 1 0,-5 1 0,-2-1-32,0 0 1,0-6-1,-3 0 1,0 0-27,0-1 0,4 4 1,-4-6-1,0-2-1,0 2 0,5 3 0,-2-3 0,2 0 6,-2-1 0,4 5 1,-2-5-1,4 1-3,0-1 0,9 1 0,-10-4 1,5 3 54,2 2 1,-4-3-1,4 5 1,0 1-37,-2-3 0,2 7 0,-7-5 0,-1 2-36,-3-1 1,8 0-1,-4-4 1,4 0-28,-2 0 1,2-3 0,0-4 0,-1 4 14,1 0 0,6 1 1,-3-6-1,1 0-3,1 0 1,1 0 0,-3 0-1,-4 0 35,0 0 0,3 0 0,2 0 0,-2 0-4,-3 0 1,7 0 0,-10 0 0,2 0-21,1 0 1,1-6 0,1 1 0,-3-1-44,2-2 1,6 5-1,-4-7 1,-2 1 37,-1-1 0,-3 1 0,1-4 0,0 1-17,0-1 0,-1-2 0,1-2 0,0 2 0,-1 4 1,-1-5-1,-1 7 1,-3-2 57,2-1 0,0 3 1,0-5-1,-3 3-36,-2-2 1,3-1 0,-3 2 0,0 0-60,0-1 1,5-8-1,0-1 1,0 0 91,-2 3 1,4-3 0,-2 0 0,4 0 6,0 3 0,6-3 0,-8 0 0,0 0 1,0 3 0,2 5 0,-9 0 0,-1 3-32,1-2 1,-2 3 0,-3-2-22,4-1 1,1-2 0,5-4 0,-4-2-19,-1-1 1,4-1 0,-4 4 0,0-2 51,-1-1 1,7-9 0,-3 5 0,3 0 37,-3 3 0,2-1 1,-5-1-1,0 1-24,0-1 1,4 1-1,-6 7 1,-3-5 2,0 0 0,4-7 1,-1 4-1,-2 1-46,-2-1 1,5-5-1,1 2 1,-1-5-20,1 0 1,4-1 0,-4-1 0,0 2 13,0-2 0,3 2 1,-3-2-1,0 1 13,0 1 0,-2 0 0,-3 1 0,2-1 53,1-2 0,-1-2 0,-4 2 0,1 1 37,-2 0 0,4-8 1,1-2-1,-4-2-46,-2 6 0,4-5 1,-8 9-1,4-5 26,3 0 0,-4 2 0,0 3 0,-5 0-159,-1 2 0,6-10 1,-5 10-1,2-1 80,-5-1 0,2-5 0,0 0 1,0 0 91,0-1 1,4-4 0,-6 5 0,-2-1-54,-1 1 0,-2-5 0,0 5 1,-2 1-53,-3 4 0,2-6 0,-6 10 0,0-2-3,0-4 0,4 0 1,-6 5-1,0-1 21,3-1 0,-1-4 0,5-2 0,-3-2 33,-1 2 1,4-10 0,-3 3 0,2 4 21,0 0 0,-7-3 0,6 1 0,-1-1 0,0 1 1,-6-3 0,5 6-1,-3 0-1,1 2 0,-2 2 0,-3 1 0,-1 2-14,0-2 0,1 0 0,-3 2 0,-2 1-4,-1 1 0,0-10 0,4 9 0,-3-6 38,-1 0 0,-4-4 1,6 1-1,1-4 96,-1-4 0,-2-9 0,1 4 0,-1 5-42,1 5 1,-3 0 0,0 6 0,1 3-20,-1 2 1,-5 5 0,1 2-1,-3 4-48,-1 1 1,-1 5 0,0-6-1,3 3-15,2-1 1,-4-1-1,5 2 1,-5 0 16,-7 1 1,5-5-1,-4-3 1,4-2 117,1-4 0,0 1 0,0 0 1,3 2-42,2 3 0,-7-1 1,6 8-1,0 2-28,-2 0 1,0 5 0,-3 1 0,-3 3-89,-1-2 0,-2-7 0,4-4 0,-2 4 18,2 1 1,-4-3 0,2-3 0,2 0 92,1 1 0,-3 1 0,-1 5 1,-1 4-50,-1 3 0,-1-3 1,2 9-1,1-1-34,5-2 0,-8 6 0,10-6 0,-2 3-68,-1-1 1,-1-5-1,-1 3 1,3 1 47,-3-1 1,1-5-1,2 2 1,-2-3 47,-2 3 0,-2-2 0,3 7 1,0 1 26,0-3 1,-7 7 0,-2-4 0,-1 7-29,-5 4 1,4 7 0,-7-4 0,5 1-145,1-4 0,3-5 0,1-1 0,1 0 108,-1 0 1,0-7 0,-2-4 0,2-4 133,1-2 1,-5-6 0,9 0 0,1 4-96,5 7 1,-8 1 0,10 8-1,-4-3 140,-4 2 1,0 10 0,-4 6-1,2 2-327,2 3 0,-11 0 0,3 1 0,1-4-3,8-2 1,-3-4-1,11-8 1,-1 0 348,2 0 0,-3 0 1,9-3-1,0 0 143,0-3 0,-3-2 0,3 5 1,0-2-66,0 0 0,-5 4 0,2 1 0,-2 0-147,0 0 0,-2 0 0,4 0 0,-2 0-94,2 0 1,-2 0-1,5 0-101,-2 0 0,-1 0 67,-7 0 1,9 0-1,2 0 1,6 0 173,-1 0 0,-1 0 31,-3 0 0,4 0 1,-4 0-1,3 0-92,2 0 1,-5 6-1,-1-1 1,4 1-191,0 2 1,-3-7 0,-2 4-1,0 0-14,0 0 1,-4-4-1,6 6 1,0-3 31,-2 1 1,6-3 0,-6 4 0,2-3 11,-1 3 1,-4-4 0,3 6-1,0-2 124,0-1 1,-3 6 0,3-3-1,-2-1-107,-3 1 0,5 0 0,0-5 0,2 3 43,0-2 1,-1 4 0,5-3-1,-2 1 74,-2 1 0,-1-3 0,6 5 0,0 1 68,1-1 1,-8 2 0,-2 7-102,1-1 1,-1 0 0,5 2 0,-1 1-49,1 4 1,-3-2-1,1-5 1,-1 0-27,0 0 1,-4 4-1,4-2 1,0-4-58,0 0 1,0-2-1,5 1 1,-3-5-37,1-2 1,0 5-1,2-5 200,3 2 0,-4-3 0,9 6 0,-5 1-56,-1 2 0,1 2 1,-2 2-1,1 2-53,1 2 0,-6 3 0,-1-5 0,3-2-13,1 2 0,3-3 1,-1-5-1,-1-2-387,2-5 1,-1 7 261,0-8 0,1 6 255,-2-5 0,1 7 1,1-1-73,-1 2 1,-2 10 0,-2 0 0,0 1-44,0-1 0,2-1 1,1-4-1,-3 1-86,0 4 1,-2-2-1,6-5 1,0-2 35,1-3 1,-1 2 0,-1-3 1,2 5 0,4-2 0,3 0 0,-1-3-8,0 3 0,0-4 0,-4 1 1,3 2-37,-3 2 0,5 2 0,-2-1 0,-3 2-15,-1-1 1,-2 0 0,0 0 0,0 1-10,1-2 0,4 1 1,0 0-1,-1 0 84,-2 1 0,-2-2 0,2 1 0,2 0 74,1 0 0,2 1 0,-3 0 0,1 5-26,-1 5 0,-2-1 1,-3 1-1,2 0-47,-1-1 1,1 3 0,-1-5-1,-1-1-230,2 1 0,-1-3 0,0-5 130,1 1 0,-2-1 0,3-1 158,4 1 1,0-6 0,7 2 0,-4-1-11,-1 4 0,2 6 0,-5 3 0,1-1 49,1 1 0,-5 5 1,3-2-1,-2 4-124,-3-5 1,-1 6-1,2-7 1,1 1-119,3-5 1,-3 3-1,6-3 141,-2-1 1,3-2 0,6-2 0,-3 0 8,-2 1 0,1 4 1,5 3-1,0-1 151,0 1 1,-7 9 0,-1-2-1,-3 2-98,1 4 0,-2 0 0,-3-5 0,1 0-50,4-5 1,-3 2 0,8-7 0,0-2 8,-3-2 1,6-3 0,-3 1 159,3 1 0,2-1 0,0 0 0,0-1-31,0 2 0,0 0 0,0 3 0,0 4-50,0 2 0,0 1 0,0 6 1,0 0-72,0 0 0,-6-2 0,-4 1 0,2-3 14,3 0 0,-3 4 1,3-10-1,2 1-55,1 0 1,2-3-1,0-5 74,0 1 1,2-2 0,1 1 0,5-1 143,0-5 1,1 4 0,2-4 0,-6 5-43,-4 0 1,5 1-1,-1 1 1,-1-1-214,-2 0 1,-2-1 0,0 1 95,0 1 0,0-1 1,0 0-110,0-1 1,1 0-1,3-2 145,1-3 1,8-2 0,-5 4 0,2-2 19,1 3 1,-6-5 0,7 2 206,-1 2 1,2 3 0,-1-2 0,-4 0-187,0-3 0,-1-1 0,-4 4 0,2-3-80,0 2 1,2-4 0,-1 2-203,3 3 1,-3-5-143,4 3 1,-5-3 0,5 4 0,-4-1-1927,-2 1 1,-3-4 0,-2 1-4566,-4-3 6830,3 0 0,-13-7 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8"/>
    </inkml:context>
    <inkml:brush xml:id="br0">
      <inkml:brushProperty name="width" value="0.04286" units="cm"/>
      <inkml:brushProperty name="height" value="0.04286" units="cm"/>
    </inkml:brush>
  </inkml:definitions>
  <inkml:trace contextRef="#ctx0" brushRef="#br0">4408 5919 8169,'0'5'1433,"-6"0"-900,4-3 0,-8-2 1618,5 0-733,4 0 66,-6 7-876,7-6 0,2 6-210,3-7 1,4-1-1,7-5-225,1-4 0,-1 4 1,0-1-1,0 2-99,0 0 0,1-5 1,0 3-1,4-2-87,0-2 0,1 2 0,-3-1 0,0 0 9,2 1 0,7-4 1,-4 4-1,-1-1-41,1 0 0,2 2 0,-2-4 1,2 2-6,3-2 1,-5 0-1,4 0 1,-1 2 77,-2-2 1,4 4 0,-5-1 0,-1 1-28,1-1 1,3 1 0,-4-4 0,1 4-41,-1 1 0,1-3 0,-5 3 0,3 0-18,-2 1 0,5-6 1,0 2-1,3-4 30,-1-1 0,-2 1 0,4 1 0,-2-1-28,2-3 1,-4-1 0,2 1 0,1-2 105,-3-1 0,6-5 1,-6 4-1,0 1-16,-3-2 0,2 5 1,-2-5-1,2 2-37,-1 0 1,5-6 0,-4 5 0,-1-1-113,1 0 0,5-5 0,-5 1 0,4-1 102,-1 2 1,-7-7 0,4 5 0,-3 0 31,1-2 1,4 2 0,-3 0 0,-4 3 39,-1 2 0,-2-3 0,1 3 0,-1 0-65,0 0 0,1 0 0,1 3 1,2-2-11,1-3 1,3-1 0,-4-6 0,2 2 1,-3 4 0,5-9 0,-2 4 1,-3-2 3,-1 0 0,3 3 0,-2 0 1,-1 0 7,3-3 0,-2-1 1,-1 2-1,0 2 4,-2 4 0,10-7 1,-10 5-1,2 0 8,0-2 1,3 2-1,-2-2 1,-1 1-2,2-4 0,0-2 0,-4 2 1,-1-4-12,-5-4 0,5-3 0,-4 1 1,3 2-1,2-3 0,-1 6 0,-2 0 1,-2 2-3,1-1 1,1 1 0,-1 3 0,0-2 1,-1-2 1,2 1 0,0 4 0,-4 1 2,-2 0 0,6-1 1,-3 1-1,0-1-2,1 1 0,-8 0 1,5-3-1,-3 0 5,0-3 0,3-6 0,-5 1 0,3-3 37,-2-1 0,-3-4 0,-1 2 1,0 3 16,0 0 0,0 5 1,0-2-1,0 1-12,0 1 1,0-3-1,0 4 1,0 1-34,0 0 0,0-3 1,0 2-1,0 1 60,0 0 1,-5 0 0,-2 3 0,0-1-31,-1 1 0,-3 2 0,4 0 0,-1-2 2,2-2 1,-7-4-1,2 1 1,-1-2 10,1-1 0,-4-5 1,4 6-1,-4 1 7,-1 4 0,0-4 1,0 8-1,0-4-29,-1-1 1,-4 1-1,-1 6 1,1 1-14,-3 4 0,4-2 0,-6 5 0,3 2 13,3 3 1,-1-2-1,1 11 1,2-2 68,-2 0 1,-2-1 0,3-4-49,-4 0 1,2 0-1,3-2 1,-2-2 52,-2-1 0,0-7 0,4 2 0,-1-4-29,-3-2 0,-5 3 0,5 1 0,2 3-25,2 2 0,-4-3 0,1 5 0,1 3-62,2 5 0,1 0 0,1 5 1,0 0 53,-1 1 0,1-1 0,0 4 0,0-4 3,0-2 1,-6 4-1,0-5 1,2-2-49,3-1 1,-6-2 0,2-1 0,0-1 40,-3-3 1,6 3 0,-4-3 0,4 5 105,1 5 0,-5-4-18,-6 4 0,-3 3 0,1 1-39,2-1 1,4 5 0,7-5 0,-3 2-16,-1 0 0,-8-7 1,1 2-1,-2-3-42,-3-3 1,1 1-1,-3-2 1,-1-1 22,-2-2 0,-5-1 0,3 4 0,0-1 18,0-3 0,-5 1 0,2 5 1,-4 0-39,-2 0 1,2 1 0,0 2 0,0 4-30,-4 1 0,-4 2 0,2 3 0,4-1 24,2-2 1,-8-5-1,5 3 1,0-1-17,-1-4 0,4 3 1,1-1-1,0-2 45,1-1 1,-10-1-1,10 2 1,0 4 12,-2 1 1,-3-3 0,-1 5 0,3 0-74,1-2 0,-3 5 1,0-3-1,5 4-17,3 1 0,-3 0 0,1 0 1,1 0 35,5 0 0,-6 0 1,10 0-1,-3 0-17,-3 0 0,-2 0 0,6 0 0,2 0-1,-3 0 0,-4 5 1,1 2-1,0 1 74,1 4 0,0 1 1,7 3-1,-1-1-29,1 0 0,-4 0 0,-1 0 1,3 2-59,-1 4 1,-2-5 0,3 5 0,0-4-13,1-2 1,-9 0 0,10-1 0,-2-3-49,-1-1 0,-3 1 0,-2 4 0,1 0 29,-1 0 1,2-5 0,3 2-1,-1 3 37,-2 4 1,-5 1 0,5-5 0,2 1 0,2-1 0,0 5 1,0 0-1,-1-1 10,-4-2 0,2-2 0,3 0 1,-3 1-40,-1-1 1,0 0-1,4 0 1,-2 0 27,-3 1 1,2-1-1,3 2 1,-3 3 2,0 5 0,-4-1 0,6 1 0,-4 1-26,3-3 0,-4 9 0,1-5 0,-1 0-11,1 2 0,0 0 0,5 1 1,-3 1-63,0-1 1,-2-5 0,7 1 0,1 1 80,5 2 0,-9-1 0,6-1 1,2-1-1,2 1 1,-3 0-1,5 0 1,-2-2 2,-4 2 0,4 2 1,-1 1-1,2 1-21,5-1 1,-4 1-1,-1 1 1,0 1-30,1 3 1,-4-1-1,5-4 1,2-1 0,2 1 0,2-3 0,-1-1 0,1-3 66,0-2 0,0 5 0,1-2 1,3 2 81,0-1 1,4 6 0,-5-5 0,4 0-59,2 2 1,-4-1-1,4 3 1,-2-3-62,-4-2 1,4 6 0,0-5 0,0-2-47,0-1 0,6 1 1,-5-3-1,3 0 110,0 0 1,-1 0-1,6-2 1,0 4 89,0 0 0,0 8 1,0-3-1,0 1-13,0 4 0,0 3 0,0-3 0,0-2-137,0 2 0,0-1 0,-2-2 1,-1-2-78,-3-4 0,0 2 0,5-5 0,-3 0 43,-2 0 0,1-2 0,3-3 58,-3 3 1,-2 4 0,-3 6-1,3-1 7,6-4 0,1 4 0,0-2 0,0 5 12,0 4 1,0 4 0,0-3 0,0 1-4,0-1 1,0 5 0,0-1 0,0-1-70,0-4 1,0 2 0,0-9 0,-2 2 30,-3 2 1,2-1-1,-2-4 1,4-5 62,1-1 0,0 3 0,0-3 0,0 0-24,0 0 0,0 4 0,0-4 0,0 1 5,0 4 0,0 0 0,1 2 0,3-2 45,2 0 1,0 10 0,-2-5 0,2 2-37,-3-2 0,4 7 0,-1-7 0,-3 4-25,-1 1 0,3 2 0,1-5 0,-2-4 4,-3-1 1,1 3-1,2-7 1,2 2-24,-3-1 0,5-4 0,-3-6 1,0 3 10,3 1 1,-5 1-1,6-5 1,0 5-15,0 4 0,0 4 0,4 3 1,-2 2 5,2 1 0,1 7 0,2 1 0,0 4 10,1 4 1,2-1 0,2-4-1,-3-4 7,1-6 1,1 3 0,-4-12 0,0-2-6,1-1 0,0-4 1,-1-5-1,0 0 9,0 0 0,1 1 1,-1 1-1,0 1-3,0 2 0,2 7 0,2-1 0,2 3-16,-3 1 1,5 10-1,-1 4 1,3 4-129,3 6 1,0-4 0,0 1 0,-2-5 223,2-6 1,5 1-1,2-9 1,-3-7 74,-2-6 1,6-1 0,-6-7 0,-1 0-76,1 0 0,3 2 0,-11-4 1,1 1 0,-1 0 0,6 0 0,-2 3 0,2-1-13,-3-2 1,5 1 0,-4 4-1,4-2-131,1-3 1,1 4 0,0-2-269,0 6 326,-9-8 1,13 11 0,-4-11 0,1 2-65,0-2 1,-2 2 0,3-7 0,1-2 42,3-1 0,3-2 0,-3 2 0,-4 1 159,-1 2 1,0 0 0,-3-5 0,-3 0-30,-1 0 1,-1 0 0,3 0 0,-5 0-42,0 0 0,4 5 0,-5 0 0,2-1-65,4-3 0,2-1 1,1-1-1,1-3 40,-1-1 1,1 0 0,-1 3 0,1-1-9,0-2 1,-1 0-1,2 5 1,1 0 14,-3 0 0,10 0 1,-10 0-1,2 0-79,1 0 1,1 0-1,0 0 1,-3 0 42,-2 0 0,3-2 1,-6-1-1,2-4-76,3-1 0,-3-3 0,-1-4 0,-4 2 57,-1 3 1,3-4 0,-4 6 0,1-3 5,-1 1 1,0 7 0,-6-2 0,1 1 6,-1-1 0,8 4 0,-9-4 0,2 3-58,0 2 1,-3-2-1,-2-1 1,-2-4-12,1-1 0,2 3 0,2-5 1,0-1 37,2 3 1,-2-6-1,0 6 234,0 0 1,0-4 0,1 7 12,-1 1 0,-5 3 0,-1 1-225,3 0 1,-4 0-75,2 0 0,-5 0 30,4 0 1,-4 0-185,5 0 1,-1-7 213,6-3 1,-5 1-69,1-1 0,-4 5 0,5-3-50,-2 1 1,-6-3 0,5 3-225,-4-2 0,5 4 0,-4-3 0,1-1-883,-1 1 0,3 4 187</inkml:trace>
  <inkml:trace contextRef="#ctx0" brushRef="#br0" timeOffset="1">3914 6061 15929,'7'-2'-2116,"9"-3"2116,1 4 0,-8 1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69"/>
    </inkml:context>
    <inkml:brush xml:id="br0">
      <inkml:brushProperty name="width" value="0.04286" units="cm"/>
      <inkml:brushProperty name="height" value="0.04286" units="cm"/>
    </inkml:brush>
  </inkml:definitions>
  <inkml:trace contextRef="#ctx0" brushRef="#br0">31 16 8053,'0'10'2615,"0"0"-1594,-7 0 0,4-1 1148,-7-4-444,7-3 2001,-4-2-2507,7 0 1,7 0-1,3 0-513,3 0 1,2 0 0,1 0 0,-1 0-243,0 0 0,7-5 0,3 0 0,4-1-464,1 0 0,6 2 0,1-4 0,0 1 0,0 4 0,-1-4 0,-4 2 0,0 2 0,-1 1 0,1 2 0,-10 0 0,1 0 0,-4 0 0,1 2 0,-3 3 0,-9-2-3685,-2 7-1231,-5-6 1,-8 2 4654,-3-6 0,-3-6 1,-2-3-1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0"/>
    </inkml:context>
    <inkml:brush xml:id="br0">
      <inkml:brushProperty name="width" value="0.04286" units="cm"/>
      <inkml:brushProperty name="height" value="0.04286" units="cm"/>
    </inkml:brush>
  </inkml:definitions>
  <inkml:trace contextRef="#ctx0" brushRef="#br0">20 139 17201,'4'1'2,"12"1"2,0 5 1,-6-1-59,0 1 1,6-3-1,-3 2 1,3 1 3,-3-1 0,5-2 1,-5 3-1,3-1 9,-3 1 0,6-4 1,-6 3 76,5 0 0,-4-2 1,-3-3-1,0 1 18,1 2 0,-5 0 0,3-2 0,2 0 8,-1 2 1,-4-1-79,7-3 0,0 4-219,6 1 1,-7 3 172,0-5 1,-7 2 0,2-2 528,1 1-224,-6 0-610,6-4 409,-9 0 0,0-6 0,0-1 115,0-3 0,0-3 0,0 1 0,0-2-133,0-1 1,-3-5-1,-2 3 1,-2 0 16,3 0 0,2-2 1,2 2-1,0 1 82,0-1 1,0 2 0,0 3-396,0 0 1,0 1-2302,0-1-115,0 6 0,-2 6 2688,-4 8 0,-5 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1"/>
    </inkml:context>
    <inkml:brush xml:id="br0">
      <inkml:brushProperty name="width" value="0.04286" units="cm"/>
      <inkml:brushProperty name="height" value="0.04286" units="cm"/>
    </inkml:brush>
  </inkml:definitions>
  <inkml:trace contextRef="#ctx0" brushRef="#br0">46 1 8054,'0'10'694,"0"0"1,-1-7 0,-4 2 7,-5-3 0,1-2 2571,-1 0 788,7 0-2993,-4 0 1,9 0 0,3 0-396,5 0 0,3-5 0,4 0 0,2 1-132,1 3 0,12 1 1,-1 0-1,2 0-108,5 0 0,0 1 0,8 3 0,0 1-433,-1-2 0,-1 1 0,-2-1 0,-4 2 0,-6-1 0,0-3 0,-10-1 0,1 0 0,-4 0-910,1 0 1,-11 0-1549,-9 0 0,-7 0 1,-8 0-1,0-1 2201,-1-5 1,1-2-1,0-7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7:54.419"/>
    </inkml:context>
    <inkml:brush xml:id="br0">
      <inkml:brushProperty name="width" value="0.04286" units="cm"/>
      <inkml:brushProperty name="height" value="0.04286" units="cm"/>
    </inkml:brush>
  </inkml:definitions>
  <inkml:trace contextRef="#ctx0" brushRef="#br0">365 1252 8438,'0'-7'3307,"2"-4"-2116,3 7-665,-4-1 0,6 7 196,-7 2-518,0-3 85,0 12 0,0-6 176,0 7 1,0-4-233,0-1 1,0 0 0,0 4-106,0 1 0,0-5 0,0 1-151,0 0 1,5-2 0,0 1 65,-1 2 0,-1 0 0,1-1 0,3 0 9,2 0 0,-6-2 0,4 1 0,-2 2 187,0 1 0,5 2 1,-3 0-1,1-1 53,4 1 0,-2-1 1,-2 2-1,0-2-109,1 1 0,-1 4 1,4 1-1,-2-3-93,3 0 1,-4-3 0,1 1 0,0 0 24,-2 0 0,6 2 1,-4 1-1,5-1-83,0 0 0,0 1 1,0-1 75,0 2 1,2 2-1,-2 3 1,0-5-27,0-2 1,0-3 0,2 1-1,-2-2 4,0-3 1,0 3 0,0-3-1,2 2-11,-2-2 0,0 2 1,0-5-1,1 2 11,0 2 0,6 3 0,0 1-17,-3-1 1,1 1 0,-9 0 0,2 0-50,2-1 1,1 1 0,0 0 39,-1 0 0,0-2 0,0-1 1,2-4-13,-2-1 0,0 3 1,0-2-1,1-1 67,0 0 1,-1 3 0,2-3 0,1 0-3,4 0 0,-2 3 1,-5-2-1,0 0-21,1 4 1,0 0 0,1 0 0,1-2-79,3 1 1,0 2-1,-4 3 1,1-4 6,3-1 0,5 2 0,-4-3 0,1 2-179,-1-2 0,5 3 0,-1-3 0,3 2-127,1-2 1,0 4-1,-3-4 1,-1 1 310,1-1 0,0 4 0,1-4 0,-4 3 49,-2 2 0,4-2 1,-4-1-1,0-4-21,1 0 1,3 2 0,-4-5-1,2 0 64,3-3 0,0 3 0,1 1 0,-2-1 111,1 3 1,2 1-1,2 5 1,-2 1-178,-3-1 0,6 3 0,-2 1 0,0 1-38,5-1 0,2-2 1,-2-3-1,-3-1-21,3-2 1,4-6 0,-1 2-1,-1-4 130,1-1 0,-2 5 1,-5-1-1,-1 0-45,1-3 0,4 5 0,-2 2 0,-1 2 127,-3-1 1,4 0 0,-8 4 0,4 1-166,2 0 0,-2-2 0,-2-1 1,-1-2-71,1 2 1,6-4 0,1 1 0,-1-2-65,1-3 1,2 3 0,-2 0-1,2 0 72,-1 1 1,-3-1-1,-1-2 1,-1 5 137,2 3 1,-3 1 0,-2-2 0,-1-2-67,1 2 1,1 0 0,-1-2 0,-2 1-28,3 0 0,-1-1 1,1-2-1,-2-1-26,1-3 0,0 3 0,1-1 0,-4-2 32,-2-2 1,6-1 0,-5 0 0,3 0 69,0 0 1,-2 0-1,4 0 1,-5 0-47,-1 0 0,5 0 0,-5 0 1,0 0-49,-1 0 1,6 0-1,-5 2 1,0 1-64,1 1 1,2 1 0,-3-5 0,3 0-48,2 0 1,1-5 0,4 0-1,-3-2 61,-3 1 0,6 0 0,-5 3 0,1-1 183,1 1 1,4 1-1,-1 2 1,-3 0-74,0 0 0,-2 0 0,2 2 1,-4 1-67,2 1 0,1 1 0,-1-5 0,-2 0-30,3 0 1,-1 0 0,1-2 0,-4-1-59,-2-1 1,6-7 0,-3 2 0,2-4 114,0-1 1,0 1 0,-7 0 0,1 4 55,1 5 0,0-2 0,4 1 0,-5 2-78,-4 1 1,3 2 0,1 0 0,-2 0-6,-2 0 0,0 5 0,2 0 0,2-2-82,-3-1 0,-1-2 0,1 0 0,1 0 1,1 0 0,5-5 0,-2-1 1,1-2-30,3-2 0,1-3 0,-1 0 0,-1-1 91,1-1 1,0 4 0,1 0 0,-2 2 12,1-2 1,-3 4-1,2-1 1,-1 0 4,0 0 1,3 4-1,-4-4 1,1 0-93,-5 1 1,2-1 0,-1-2 0,-2 0-31,-2 0 0,3-3 1,1 0-1,-2-1 49,-2 0 1,3 0 0,1 1 0,-2-3-81,-2-2 1,3 3 0,1-5-1,-2 2 38,-2-1 0,-2-6 0,1 3 0,-1-3 38,1 3 1,-1 2-1,1 4 160,-1-2 1,6-2 0,-1-3-59,-1 5 1,-7 4 0,-2 3 0,0 2-62,-1-2 1,4 0-1,-4-4 1,2 2-39,-1-1 1,-1 1 0,2-3 0,-2-2 10,-2-5 1,3 2 0,-3-1 0,-1 2 65,2 3 0,2-3 0,-3 2 0,0 1-39,-1 2 0,1 1 0,-2 0-4,5 1 1,-3-1 0,0 0 0,-1 0-20,-1 0 0,7 1 1,-4-3-16,1-2 1,3 3 0,-6-3 0,1 3-36,0 1 1,4-1-1,-4 2 29,1-1 1,2-6 0,4-1 55,-4 0 0,4 1 0,-5 5 0,1-3-22,0 0 0,-5-6 0,5 2 0,1 0 59,-3-1 0,5 6 1,-6-3-1,-1 2 105,1-1 1,0-2-1,-4 4-86,2 1 1,6 3-1,-6-5-201,-2 2 0,-1 3 1,-1-1 30,4 0 0,-3 5 1,3 0-1,-3-2 4,-2-1 1,3-2-1,0 0 121,2 0 1,0 1 0,-3-1 0,1 0 86,2 0 1,0 5-1,-3 2 1,1-1 59,2 1 1,0-2 0,-5-6-156,0 1 1,0-5-1,0-2-59,0-1 1,0 2-1,0 5 1,0-2 41,0-2 0,0 0 0,0 2 0,0-2 44,0 3 0,0-4 0,0 2 0,0 1 52,0 1 0,0 3 0,0-1-4,0 0 1,0 0 0,0 1-1,0-1-6,0 1 0,0-2 0,0 1 0,0-1-45,0-3 0,0 3 0,0-3 0,0 2-22,0 3 0,0-6 0,-1 0 1,-3 3 26,-1 1 0,0 1 0,4 0 0,-3 0-38,-1 1 1,0-1 0,5 1 0,-2-2 25,-3 1 1,4 1-1,-7-1 1,3 1 2,0-2 1,0 6 0,3 0 41,-3-2 1,3 4-1,-5-1 46,1 3 1,2-2-74,-6 3 0,5-3 1,-3-4-1,-2 2-12,2-1 0,4 2 0,-2-1 0,1-2 13,-1-1 1,-4-2-1,4 2 1,-1 2 69,0 1 1,-3-1 0,2-2 102,0 3 0,3-2-100,-5 6 1,-1-5-35,-4 0 0,5 4 1,2 0-1,-2 1 132,2 1 1,3-7 20,-5 2 1,-1-3-46,-4-1 0,5 3-127,-1 1 1,6 6 0,-4-4 42,3 1 0,-6 5-104,2-3 0,1-3 371,-1 3 1,-1-2-177,-4 1 0,5 3-163,-1-2 1,6 3 0,-3-1 164,1-3 0,0 4 7,2-4 0,-4 3-38,-6 2 0,5-1-102,-1-3 0,1 2-188,-5-2 0,4 2 157,1 2 1,5-5 683,-5 1-444,6-1 0,-8 3-63,7-2-159,0 2 0,4-3-281,-5 5-215,5 0 411,-14 0 0,14-2-198,-4-3-1935,3 3-4865,2-3 7059,0 5 0,-7 0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7:54.420"/>
    </inkml:context>
    <inkml:brush xml:id="br0">
      <inkml:brushProperty name="width" value="0.04286" units="cm"/>
      <inkml:brushProperty name="height" value="0.04286" units="cm"/>
    </inkml:brush>
  </inkml:definitions>
  <inkml:trace contextRef="#ctx0" brushRef="#br0">89 543 8373,'16'-7'2277,"-2"6"0,-6-8-1004,2 3-208,0 5-876,-10-5 1,5 6 1288,3 0-753,-5 0 0,14 0-304,-7 0 1,-4-2-180,15-3 1,-11 3-74,8-3 1,2 3 45,9 2 1,-1 0-3,2 0 0,0 0 0,-1 0-59,0 0 0,-9 0 1,-2 0-1,5 0-28,4 0 1,-7 0-1,-2 0 1,6 0 102,1 0 1,6 0 0,-3 0-42,2 0 0,-2 0 1,1 0-226,2 0 1,-2 0 0,0 0 105,0 0 0,-9 0 0,-2 0-271,5 0 0,-5 0 197,1 0 1,1 0 0,8 0 118,0 0 0,-6 0 1,-2 0 86,2 0 1,4 0 0,2 0-188,1 0 0,2 0-385,-3 0 1,-8 0-491,-1 0 0,-9 0-3461,10 0-1414,-13 0 5736,4 0 0,-11 0 0,0 0 0</inkml:trace>
  <inkml:trace contextRef="#ctx0" brushRef="#br0" timeOffset="1">1 513 10992,'0'7'4534,"0"1"-3942,0-8-939,0 0 319,13 0 0,-6 0 117,11 0 1,-8 0 0,7-2 54,-2-4 1,4 4-31,3-8 1,-7 6-1,1-3 1,1 2 5,-1 0 1,1-1-1,7 2-58,-6-1 0,2-5 1,9 3-24,-1 0 1,-8 2 0,1 0 12,0-2 0,6 3 0,2-4-11,-1 1 1,2-3 0,-3 3 0,-4 1 75,-5-1 0,2-3 0,9 4 2,2-3 0,-3 3 0,2-1-11,-2 0 0,-8 1 1,-1 4-33,4-2 0,4 1 1,2-5-1,0 1-58,-1 3 1,3-4 0,-2 0 43,1-1 0,-2 2 0,0 2 42,4 1 0,-4-6 0,2 2-94,-2 0 1,-8 5 0,2-2-103,-3 3 0,0-2 0,-1-1 68,5 1 0,3-3 1,2 1-56,3-3 0,-2 4 0,1-3 0,-2-1 129,0 1 1,4 4 0,-4-6 78,2-2 0,-2 5 0,-1-1 0,-4 4-79,-3-2 1,-5 0 0,8 3-95,-3-2 0,-3-2 0,4 4-120,1-1 1,-4-6-1,11 4 72,0 3 1,0-5 0,2 4 128,-3 0 0,-8-2 1,-1 0-1,1 2 85,-3-3 1,8 6-81,-6-4 1,3 1 0,3 1-138,-7-2-946,-12 0-1395,21 5 1,-27 0-137,0 0 1,-13 0 2571,-17 0 0,2 0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7:54.422"/>
    </inkml:context>
    <inkml:brush xml:id="br0">
      <inkml:brushProperty name="width" value="0.04286" units="cm"/>
      <inkml:brushProperty name="height" value="0.04286" units="cm"/>
    </inkml:brush>
  </inkml:definitions>
  <inkml:trace contextRef="#ctx0" brushRef="#br0">0 840 8162,'13'5'917,"-3"-3"0,-9 4 0,5-5 763,1 4 168,0-4-559,-7 6-794,0-7 0,0-2-88,0-3 1,0 3-806,0-7-38,0 5 518,0-8-10,0 4 0,0-5-6,0-1 1,0 5-84,0 0-65,0 0 0,3-4 57,4 4 1,-6-4 37,6 4 0,-1 2 166,1-2 1,-4 5 0,6-5-98,1 3 1,-8 1 0,7 1-55,1 0-9,-7-7 1,14 8-30,-10-6 0,0 4 0,-4-3 118,4 3 0,-6-2 0,9 4-41,0-2 0,-6-4-93,11 5 0,-10-3 41,2 3 0,-2 3 1,0-5-418,3-1 545,-1 6-18,1-11 1,-2 9-12,8-7 1,-10 6-228,3-5 0,3 4 80,-3-4 0,3 6 0,-5-3 35,2 0 1,1 3 72,-8-6 1,7 4-87,0-5 0,2 8 1,-3-5-116,1 1 0,3 3 143,-3-6 1,-6 5 64,6-5 1,3 4 43,-3-4 0,8 4 166,-7-4 1,6 0-355,-7-5 1,8 5-47,-8 0 0,3 1 46,-3-1 0,-3-2 0,9 5 31,-5-2 1,-1 4 0,-4-3 607,4 0 1,-1-4-487,8 2 0,-7 1-174,8-1 1,-8 2-1,4-4 17,-1 2 1,0 5-1,-6-1 189,3-1 0,9 3 1,-8-5 364,5 1 1,-6-3-411,7 0 1,-2 3-1,5 0-86,-3 1 1,0-5-1,9 2 50,-2-4 0,1 1 1,-1 1-1,-1 2-135,-6-1 0,4 2 1,-2-2-1,3 1 0,2 2 0,2-6 0,-2 6 0,0-2-394,1 0 0,-1 5 0,2-2 0,-2 2-248,0-1 1,0 1 0,1 3 0,1-3-171,-2 0 905,0-1 0,0 5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7"/>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8"/>
    </inkml:context>
    <inkml:brush xml:id="br0">
      <inkml:brushProperty name="width" value="0.04286" units="cm"/>
      <inkml:brushProperty name="height" value="0.04286" units="cm"/>
    </inkml:brush>
  </inkml:definitions>
  <inkml:trace contextRef="#ctx0" brushRef="#br0">31 16 8053,'0'10'2615,"0"0"-1594,-7 0 0,4-1 1148,-7-4-444,7-3 2001,-4-2-2507,7 0 1,7 0-1,3 0-513,3 0 1,2 0 0,1 0 0,-1 0-243,0 0 0,7-5 0,3 0 0,4-1-464,1 0 0,6 2 0,1-4 0,0 1 0,0 4 0,-1-4 0,-4 2 0,0 2 0,-1 1 0,1 2 0,-10 0 0,1 0 0,-4 0 0,1 2 0,-3 3 0,-9-2-3685,-2 7-1231,-5-6 1,-8 2 4654,-3-6 0,-3-6 1,-2-3-1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89"/>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1901 2251 8528,'10'2'4720,"0"3"-4072,-6-4-817,2 13 215,-6-12 0,2 4-255,3-6 1,4 0 256,6 0 1,-2-1 0,-1-3 0,-2-1 25,2 2 1,-4 1 0,3 2 0,0 0-78,3 0 0,3 0 0,1 0 27,3 0 0,-1-2 0,-5-1 1,0-2 41,1 2 0,-1 1 0,0 2 1,0 0 261,0 0 1,7 0-257,4 0 0,-4 0 0,-2 0 1,-3 0-16,-2 0 1,0 0 0,0 0 0,1 0-81,-1 0 0,5 0 0,0 0 1,1 0 28,1 0 1,-4 0-1,8 0 1,-1 0 159,-1 0 1,3 0 0,-7 0 0,0 0-92,2 0 0,-5 0 0,3 2 0,-3 1 19,-2 2 1,1 0 0,-1-5-324,0 0 0,0 0 0,0 0 0,2 0 78,4 0 1,-4 0-1,4 0 1,0 0 119,-1 0 0,5 0 0,-3 0 430,2 0 1,1 0-140,6 0 1,-8 2-1,-2 1-274,-4 2 1,-2 0-1,0-5 1,0 0-40,0 0 1,6 0 0,1 0 0,0 0 7,0 0 0,5 0 0,-2 0 0,2 0 122,-2 0 0,2 0 0,-6 0 0,-3 0 51,-1 0 0,-2 0 0,1 0 0,-1 0-29,0 0 1,-2 2 0,-1 1-128,-2 2 0,1 0 0,5-5 0,3 0-229,1 0 1,1 0-1,-5 0 1,5 0 294,4 0 1,2 0 0,0 0-1,-3 0 138,-2 0 0,3 0 0,-3 0 0,0 0-108,0 0 1,3 0 0,-4 0 0,-3 0-156,-1 0 1,-2 0 0,2 0 0,2 0-70,1 0 1,5 0 0,-3 0 0,0 0 59,0 0 0,5 0 1,-1 0-1,2 0 135,3 0 1,-2 0 0,-2 0 0,-4 0 254,-1 0 0,4 0 0,-6 0 0,-2 0-213,-1 0 0,-1 0 0,0 2 1,3 2-114,1 1 0,1 0 1,-6-5-1,0 0-58,0 0 0,5-2 0,2-1 0,0-2 242,0 1 0,5 2 0,-1 2 1,1 0 90,-2 0 1,2 0 0,-5 0-1,0 0-100,0 0 0,3 0 0,-3 0 0,0 0-117,0 0 0,4 0 0,-6 0 1,-2 0-74,-1 0 1,4 0-1,1 0 1,0 0 38,-1 0 1,1 0 0,-3 0 0,1-1 33,-1-4 1,-2 3 0,-2-3 0,0 3-17,0 2 0,1 0 1,-1 0-1,0 0 179,0 0 1,0 0-1,1 0-334,-1 0 1,0 0-1,0 0 1,0 0 44,1 0 0,1 0 1,1 0-1,2 0 150,-1 0 0,-2 0 1,0 0-1,1 0-51,3 0 0,-1 0 1,-5 0-1,0 0 184,1 0 1,-1 0 0,0 0-1,0 0-247,0 0 0,7 0 0,2 0-63,0 0 0,-2 0 0,-5 0 0,1 0 153,2 0 1,2 0 0,-3-1 0,3-3 11,2-1 0,-4 0 1,3 5-1,1 0 10,0 0 1,-6 0 0,4 0 0,0 0-28,4 0 1,-3 0-1,1 0 1,-2 0-4,-4 0 0,6-5 0,0 0 0,-1 2 25,-2 1 0,1 2 0,0 0 0,0 0-22,0 0 0,-2-2 0,-3-1 35,3-2 0,2 0 0,3 5 0,-4 0 30,-4 0 1,-2 0 0,0 0 0,0 0-85,0 0 1,1 0-1,0 0 1,3 0-44,1 0 0,1 0 1,-5 0-1,3 0 64,1 0 0,6 0 0,-6-2 0,0-1 48,2-2 0,-5-1 0,3 6 0,-3 0 66,-2 0 0,6-5 1,-1 0-1,-1 2-138,-3 1 0,1 2 1,2 0-84,1 0 0,1-5 0,-6 0 0,0 0 6,0-2 0,5 4 0,1-6 0,-3 1 88,-1 0 1,3 4 0,1-3 0,-3 2 206,-1 0 0,-2 0 0,1 5 30,-1 0 0,-5 0 1,0 0-322,2 0 0,1 0 0,3-1 22,-1-5 1,0 5 0,2-4 0,2 3 45,1 2 0,0 0 0,-5-2 0,0-1 60,1-2 0,-1 0 1,0 5-1,0 0-8,1 0 0,-1 0 0,2 0-52,3 0 0,2 0 1,3 0-1,-5 0-4,-3 0 0,4 0 0,-1 0 0,-1 0 45,-3 0 1,5 5-1,-1 0 1,-1-2 0,-3-1 1,0 3 0,-1 0-1,0-1 63,0-3 1,0-1 0,1 0-54,-1 0 1,0 0 0,0 0-177,0 0 1,1 0-1,-1 0 1,0 0 37,0 0 0,2 0 126,3 0 0,4-5 172,7 0 0,-1 0 0,-1 5-95,-4 0 1,-3 0 0,-7 0-49,0 0 1,1-5 0,-1 0 0,0 1-271,0 3 1,0 1-1,1 0 135,-1 0 1,0-2-1,0-1 1,0-2 188,1 1 1,-1 3-1,0-1 1,0-1 32,0-3 0,1 1 0,-1 5 0,0 0-77,0 0 0,1 0 1,-1 0-97,0 0 1,0 0 0,0 0 0,1 0-233,-1 0 1,0 0 0,0 0 0,0 0 229,1 0 0,4 0 1,0 0-1,-1 0 137,-2 0 0,-2 0 0,0 0 0,0 0-5,0 0 0,1 0 0,-1 0-8,0 0 0,0 5 0,0 1-250,1-3 0,-6-1 1,0-2-1,2 1-14,1 4 0,2-3 0,1 3 1,-1-3 196,0-2 0,0 0 0,1 0 121,-1 0 0,0 1 1,0 3-99,0 1 1,-5 0 0,1-5-149,0 0 1,-2 5-130,1 0 0,0 0 0,5-5-2,1 0 0,-1 0 409,0 0 0,0 0 0,0 0-57,1 0 0,-1 0 0,0 2-106,0 3 1,0-3 0,1 3 0,-1-4-36,0-1 0,-5 0 0,0 0 0,2 0-305,2 0 0,1 0 0,0 0 361,0 0 1,0 5 0,1 1-3,-1-3 1,0 4 0,-1-1 0,-3 1-106,0 0 0,-6-2 1,3-3-1,1 1-324,-1 2 1,2 0 311,5-5 1,1 0 124,-1 0 1,0 0 148,0 0-316,0 0-12,1 0 1,-1-5 26,0 0 1,0-2 37,0 2 0,1 4 1,-1-4 8,0 3 1,0-3 0,0 0-854,1 1 0,-1 3-3849,0 1 4758,-6 0 0,-3 0 0,-6 0 0</inkml:trace>
  <inkml:trace contextRef="#ctx0" brushRef="#br1" timeOffset="1">9808 1901 17500,'8'0'4276,"6"-7"0,-11 6-3847,7-4 0,-6 5 1,3 3-501,-1 2 0,-2 5 0,4-3 1,1 0 55,-1-1 1,-3 6 0,5-2-90,2 4 1,-3-1 0,1-1 0,2-2 108,1 2 1,-3 2 0,0 1 0,2 0-133,2 0 1,-1 1-1,-1-1 1,-2 0-112,2 0 1,1 0-845,3 1 319,-1-1 941,-7 0 0,-1-5-150,-7 0 0,-7 0 1,-3 4 294,-3-4 1,-4 4 0,-2-4-139,-1 3 1,0 1 0,3-2 0,-2-2-797,-1 2 0,0-1 1,4 1-1,1-2 172,0 2 1,0 2 0,0 1-119,-1 0 0,8 0-1010,3 1 142,3-1-574,2-7 0,5-3 1,2-12 1832,1-8 1,9 0 0,7-7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1"/>
    </inkml:context>
    <inkml:brush xml:id="br0">
      <inkml:brushProperty name="width" value="0.04286" units="cm"/>
      <inkml:brushProperty name="height" value="0.04286" units="cm"/>
    </inkml:brush>
  </inkml:definitions>
  <inkml:trace contextRef="#ctx0" brushRef="#br0">168 122 7598,'8'-7'-207,"-1"4"0,-5-6 1,1 1 742,2-1 0,2 4 1,-2-5-195,5-2 0,-3 4 0,0 0 0,-2-1 397,0 1 1,2 4 0,-4-2 1314,2-1-869,0 5-442,-5-5-162,0 7 1,0 2-445,0 3 0,-5 4 0,-2 6 0,1 0-76,-1 0 1,-3 0 0,3 1 0,-1-1-230,-4 0 1,3 2 0,-1 1 0,0 3 87,2-3 1,-6-1 0,4-2 0,-2 1 53,2-1 1,-4 5-1,6 0 1,-2-3 52,0-5 0,0 7 1,-4-4 154,4 2 1,-2 0 288,7-2-376,-7 0 164,10 0 229,-4-6 71,6-3-140,0-6-98,0 0-365,0 7-104,0-5 0,0 6 46,0-3-169,0-3 374,0 5-91,0-7 686,0 0 1,1 5-401,4 0 1,-1 2 0,6-2-38,2 5 1,1-2 0,4 3-1,3-1-24,6-2 1,3 6 0,1-4-1,0 3-858,1 3 0,-2-3 0,-2-1 1,-4-4-841,-1-1 1,-2 3 0,-4-3-4002,-1 1 5462,-7-4 0,-8-4 0,-8-9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2"/>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4365 4654 5742,'0'8'0,"0"-1"0,0-5 0,0 3 26,0-4 3,0 6-14,0-7 228,0 7-88,0-5 100,0 4-59,7-6 1,-6 2 94,4 3 20,-3-3 1,0 5 523,3-7-559,-4 0 0,8 0 1,-6-2 84,2-3 0,2 3-3,-2-3 0,-1 3 0,4 1-110,-1-4-528,-2 3 309,-5-5 1,0 6-82,0-5 353,0 5 0,-7-6-220,-3 7 0,-4 0 0,-1 0-71,0 0 0,0 5 1,0 0-21,-1-1 0,1-3 1,0-1-1,0 0 0,0 0 0,-1 0 1,1 0 106,0 0 1,0 0 0,-2 0-62,-3 0 1,3 0-1,-4 0 1,4 2-22,2 3 1,-2-3 0,-1 3-1,-2-4 19,1-1 1,2 5 0,2 1 0,0-3-121,-1-1 1,1-2 0,0 0 141,0 0 1,0 0 0,-1 0 0,1 0 70,0 0 0,5 0 1,0 0-1,-2 0-54,-2 0 1,-1 0-1,0 0 1,0 0-6,0 0 1,-6 1-1,1 3 1,0 2-142,-2 3 1,5-6-1,-5 4 1,2-2 10,-1 0 0,-1 2 1,4-4-1,-2 2 114,1-1 1,2-3 0,2-1 0,0 0 49,-1 0 1,1 2-1,0 2 1,0 1-55,0-2 1,-1-1-1,1-1 1,0 3-26,0 1 0,0 0 0,-2-5 1,-2 0-80,-1 0 1,0 0 0,3 0-1,-2 0 37,-1 0 0,-1 0 1,6 0-1,0 0 64,0 0 1,0 0-1,-1 0-24,1 0 1,0 0-1,0 0-9,0 0 1,-1 0-1,1 0 1,0 0-23,0 0 1,0 0 0,-1 0 0,1 0-11,0 0 0,0 0 0,0 0 0,-1 0 12,1 0 0,-5 0 0,0 0 1,1 0 13,2 0 0,2 0 1,0 0-1,0 0 14,-1 0 1,1 0-1,0 0 1,0-2 0,-1-3 0,1 3 1,-2-3-39,-3 4 1,-2-1-1,-3-1 1,5-2-13,3 1 1,1 2 0,1 2 0,0-1 24,0-4 0,0 3 1,-1-3-1,1 3-14,0 2 1,0 0-1,0 0 1,-1 0-9,1 0 1,-7 0-1,-1 0 2,-1 0 0,7-5 0,7 0 0,-2 2 20,-1 1 0,-3 0 0,1-1 0,2-4-1,2-1 0,-2 3 0,3-4 0,-4 2 13,-1 4 0,0 0 1,0-1-1,-1-1 22,1 2 0,-5 1 0,0 2 0,1 0-98,2 0 1,2 0 0,0 0-1,0 0 55,-1 0 1,1 0-1,0-1 1,0-3 4,0-1 0,-1 0 0,1 5-24,0 0 0,0-5 0,0 0 0,-1 1-34,1 3 1,-5 1 0,0 1 0,1 3-58,2 1 1,2 0 0,0-5 0,-1 0 70,1 0 0,0 0 1,0 0-1,0 0 63,-1 0 0,1 0 0,0 0 0,0-2-55,0-3 0,-1 4 0,1-5 27,0 5 1,0 1 0,0 0 0,-1 0-60,1 0 1,0 0 0,0-2 61,0-3 1,-1 3 0,1-4 20,0-1 0,0 3 0,0-4 12,-1 1 1,1-3 0,0 3 0,0 1-14,0-1 0,-1-3 0,1 5 1,0 0-6,0-2 0,1 3 0,2-4 0,2 1-33,-2 4 1,-1-4 0,-2 0 45,-1-1 0,3 3 0,1-4 0,2 1 47,-2-1 1,4 4-52,-2-5 1,-1 0 78,-4-5 1,7 0-1,1 1 1,2 2-55,0 2 0,-5 0 1,3-5-42,-1 0 0,2-1-20,-4 1 0,0 0 1,-3 0 0,3 0 1,1 5 0,6-1 0,-4 1 53,-1 2 1,4-6 0,-3 4 43,1-3 1,2-3-1,-4 1 1,1 0 4,4 0 1,-6 0 0,1-1-93,-1 1 0,-3 0 0,6 0 38,-3 0 0,4 1 1,-3 2-1,1 2-94,4-2 1,-4 4 0,2-2 79,1-2 0,-2-2 9,1-1 0,-6 5 7,6 0 0,-1 1 1,2-2 6,-1 0 1,-2 1 0,4-5-26,-2 0 0,0 5 1,3 0-1,-1-2 70,-2-2 1,-2-1 0,4 0 0,-2 0-54,1-1 1,-3 1-1,2 0 1,2 0-41,1 0 0,-4-1 32,-5 1 1,5 0 0,-1 1 0,2 3-85,0 1 1,-2 4-1,4-4 1,-2-2 75,1-1 1,1-1-1,-1 1 1,-1-1 37,2-2 0,0-3 0,-1 4 0,-1 0 21,2-1 0,1 1 0,0-2 1,-1-1-25,-2-3 0,0 1 0,3 5 0,-1 0-39,-2-1 1,0 1 0,3-2 0,-1-1 58,-3-3 0,1 0 0,5 2 0,-1-1-80,-4 1 0,3-3 0,-5 0 1,2 0-23,0 0 0,0 0 0,3 4 1,-1-3-11,-2 3 0,-2 1 1,4 2 69,-2 0 1,-2 1-1,4 2 1,-3 2 65,3-2 1,1 4 0,1-1-1,-3 1-12,-1-1 1,0 4 0,5-5-63,0-2 0,0-1 1,0-2-1,-2-1-29,-3 1 0,4 0 0,-4-2 0,1-1 14,-1-3 0,4 1 1,-5 3-1,5-1-6,1-3 1,-5-1-1,0 4 1,1-4 27,3-2 0,1 4 0,0-6 1,0 1 169,0 1 1,0-3 0,0 5-1,-2-1-188,-3-4 0,3-2 0,-3-1 1,3-1-30,2 1 0,-5 1 0,-1 0 1,-1 2 0,0 0 1,2-5 0,3 7 0,-1-2 59,-2 2 0,0-3 0,5 8 0,0 2 6,0 1 1,0 2-1,0-1 1,0 1-37,0 0 0,0 0 0,0-1 1,0 1 14,0 0 0,0-5 0,0-2 1,0 0-40,0 0 1,0-3 0,0 3 0,0 0 26,0 0 1,5-4 0,0 4 0,-2 0 65,-1 0 1,-2-3 0,0 5-11,0 1 0,0 2 1,0 2 17,0 0 0,2 0-77,3 0 1,-4-1 0,4 1 0,-3 0-15,-2 0 1,0-1 0,0 1-1,0 0 1,0 0 0,5 0 0,0-1 0,-1 1 12,-3 0 0,-1 0 1,0 0 47,0-1 0,0 1 0,0 0 11,0 0 1,0 0 0,0-1-36,0 1 1,0 0 0,0 0 0,0 0 9,0-1 0,5 1 1,0 0-1,-1 0 201,-2 0 1,-2-1-31,0 1 1,0 0-76,0 0 0,0 0 0,0-1-133,0 1 0,0 5 0,0 0 0,0-2-23,0-2 0,0-1 0,0 0 0,0 0 101,0 0 1,0-1-1,0 0-37,0-5 1,0 4 0,0-3 107,0 3 0,0 7-18,0 0 1,0 0-153,0-5 1,0-1 0,0 1-1,0 0 4,0 0 0,0-6 0,0 1 0,0 2 63,0 1 1,0 2-1,0-1 1,0 1 21,0 0 0,0 5 0,-2 0 121,-3-2 0,3-2-194,-3-1 1,3 0-1,1 1 1,-3 3-199,-1 0 1,0 6-1,5-5 209,0-2 0,-2-1 0,-1-2 0,-2-1 62,2 1 1,-1 0 0,1 0 0,-2 0-63,1-1 0,3 6-37,1 0 1,-5 5-174,0-5 126,0 7 0,5-3-8,0 12 606,0-5-979,0 6 0,0-5-2846,0 3 3304,0-4 0,0 13 0,0-6 0</inkml:trace>
  <inkml:trace contextRef="#ctx0" brushRef="#br1" timeOffset="1">16 442 19924,'-9'0'3326,"3"-7"0,11-1-3025,0-8 1,5 1 0,-3 0 0,-1 0-77,1 0 0,3 4 0,-3 0 0,0-5-429,0-2 0,3-3 1,-3 6-1,1 0 215,4 0 0,-4-5 0,1-1 0,-1 3-7,1 1 1,-6 2 0,4-1 129,-1 1 0,-2 0-962,6 0 778,-7 0 1,6 1 0,-6 2 341,2 2 1,0 5 862,-5-5-1049,0 7 807,0-4-462,0 7 1,2 1-136,3 5 1,2-3-1,5 5 1,-2 1-162,2-1 0,1-3 0,2 5 1,1 1-156,-1-3 0,0 4 0,2-5 0,1 1 0,3 4 0,-1 0 0,-5 0 0,0-2-70,1 2 1,-3-4-1,-1 2-5036,-2 2-608,0 1 5769,-1-4 0,-3-9 0,-6-9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70"/>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1901 2251 8528,'10'2'4720,"0"3"-4072,-6-4-817,2 13 215,-6-12 0,2 4-255,3-6 1,4 0 256,6 0 1,-2-1 0,-1-3 0,-2-1 25,2 2 1,-4 1 0,3 2 0,0 0-78,3 0 0,3 0 0,1 0 27,3 0 0,-1-2 0,-5-1 1,0-2 41,1 2 0,-1 1 0,0 2 1,0 0 261,0 0 1,7 0-257,4 0 0,-4 0 0,-2 0 1,-3 0-16,-2 0 1,0 0 0,0 0 0,1 0-81,-1 0 0,5 0 0,0 0 1,1 0 28,1 0 1,-4 0-1,8 0 1,-1 0 159,-1 0 1,3 0 0,-7 0 0,0 0-92,2 0 0,-5 0 0,3 2 0,-3 1 19,-2 2 1,1 0 0,-1-5-324,0 0 0,0 0 0,0 0 0,2 0 78,4 0 1,-4 0-1,4 0 1,0 0 119,-1 0 0,5 0 0,-3 0 430,2 0 1,1 0-140,6 0 1,-8 2-1,-2 1-274,-4 2 1,-2 0-1,0-5 1,0 0-40,0 0 1,6 0 0,1 0 0,0 0 7,0 0 0,5 0 0,-2 0 0,2 0 122,-2 0 0,2 0 0,-6 0 0,-3 0 51,-1 0 0,-2 0 0,1 0 0,-1 0-29,0 0 1,-2 2 0,-1 1-128,-2 2 0,1 0 0,5-5 0,3 0-229,1 0 1,1 0-1,-5 0 1,5 0 294,4 0 1,2 0 0,0 0-1,-3 0 138,-2 0 0,3 0 0,-3 0 0,0 0-108,0 0 1,3 0 0,-4 0 0,-3 0-156,-1 0 1,-2 0 0,2 0 0,2 0-70,1 0 1,5 0 0,-3 0 0,0 0 59,0 0 0,5 0 1,-1 0-1,2 0 135,3 0 1,-2 0 0,-2 0 0,-4 0 254,-1 0 0,4 0 0,-6 0 0,-2 0-213,-1 0 0,-1 0 0,0 2 1,3 2-114,1 1 0,1 0 1,-6-5-1,0 0-58,0 0 0,5-2 0,2-1 0,0-2 242,0 1 0,5 2 0,-1 2 1,1 0 90,-2 0 1,2 0 0,-5 0-1,0 0-100,0 0 0,3 0 0,-3 0 0,0 0-117,0 0 0,4 0 0,-6 0 1,-2 0-74,-1 0 1,4 0-1,1 0 1,0 0 38,-1 0 1,1 0 0,-3 0 0,1-1 33,-1-4 1,-2 3 0,-2-3 0,0 3-17,0 2 0,1 0 1,-1 0-1,0 0 179,0 0 1,0 0-1,1 0-334,-1 0 1,0 0-1,0 0 1,0 0 44,1 0 0,1 0 1,1 0-1,2 0 150,-1 0 0,-2 0 1,0 0-1,1 0-51,3 0 0,-1 0 1,-5 0-1,0 0 184,1 0 1,-1 0 0,0 0-1,0 0-247,0 0 0,7 0 0,2 0-63,0 0 0,-2 0 0,-5 0 0,1 0 153,2 0 1,2 0 0,-3-1 0,3-3 11,2-1 0,-4 0 1,3 5-1,1 0 10,0 0 1,-6 0 0,4 0 0,0 0-28,4 0 1,-3 0-1,1 0 1,-2 0-4,-4 0 0,6-5 0,0 0 0,-1 2 25,-2 1 0,1 2 0,0 0 0,0 0-22,0 0 0,-2-2 0,-3-1 35,3-2 0,2 0 0,3 5 0,-4 0 30,-4 0 1,-2 0 0,0 0 0,0 0-85,0 0 1,1 0-1,0 0 1,3 0-44,1 0 0,1 0 1,-5 0-1,3 0 64,1 0 0,6 0 0,-6-2 0,0-1 48,2-2 0,-5-1 0,3 6 0,-3 0 66,-2 0 0,6-5 1,-1 0-1,-1 2-138,-3 1 0,1 2 1,2 0-84,1 0 0,1-5 0,-6 0 0,0 0 6,0-2 0,5 4 0,1-6 0,-3 1 88,-1 0 1,3 4 0,1-3 0,-3 2 206,-1 0 0,-2 0 0,1 5 30,-1 0 0,-5 0 1,0 0-322,2 0 0,1 0 0,3-1 22,-1-5 1,0 5 0,2-4 0,2 3 45,1 2 0,0 0 0,-5-2 0,0-1 60,1-2 0,-1 0 1,0 5-1,0 0-8,1 0 0,-1 0 0,2 0-52,3 0 0,2 0 1,3 0-1,-5 0-4,-3 0 0,4 0 0,-1 0 0,-1 0 45,-3 0 1,5 5-1,-1 0 1,-1-2 0,-3-1 1,0 3 0,-1 0-1,0-1 63,0-3 1,0-1 0,1 0-54,-1 0 1,0 0 0,0 0-177,0 0 1,1 0-1,-1 0 1,0 0 37,0 0 0,2 0 126,3 0 0,4-5 172,7 0 0,-1 0 0,-1 5-95,-4 0 1,-3 0 0,-7 0-49,0 0 1,1-5 0,-1 0 0,0 1-271,0 3 1,0 1-1,1 0 135,-1 0 1,0-2-1,0-1 1,0-2 188,1 1 1,-1 3-1,0-1 1,0-1 32,0-3 0,1 1 0,-1 5 0,0 0-77,0 0 0,1 0 1,-1 0-97,0 0 1,0 0 0,0 0 0,1 0-233,-1 0 1,0 0 0,0 0 0,0 0 229,1 0 0,4 0 1,0 0-1,-1 0 137,-2 0 0,-2 0 0,0 0 0,0 0-5,0 0 0,1 0 0,-1 0-8,0 0 0,0 5 0,0 1-250,1-3 0,-6-1 1,0-2-1,2 1-14,1 4 0,2-3 0,1 3 1,-1-3 196,0-2 0,0 0 0,1 0 121,-1 0 0,0 1 1,0 3-99,0 1 1,-5 0 0,1-5-149,0 0 1,-2 5-130,1 0 0,0 0 0,5-5-2,1 0 0,-1 0 409,0 0 0,0 0 0,0 0-57,1 0 0,-1 0 0,0 2-106,0 3 1,0-3 0,1 3 0,-1-4-36,0-1 0,-5 0 0,0 0 0,2 0-305,2 0 0,1 0 0,0 0 361,0 0 1,0 5 0,1 1-3,-1-3 1,0 4 0,-1-1 0,-3 1-106,0 0 0,-6-2 1,3-3-1,1 1-324,-1 2 1,2 0 311,5-5 1,1 0 124,-1 0 1,0 0 148,0 0-316,0 0-12,1 0 1,-1-5 26,0 0 1,0-2 37,0 2 0,1 4 1,-1-4 8,0 3 1,0-3 0,0 0-854,1 1 0,-1 3-3849,0 1 4758,-6 0 0,-3 0 0,-6 0 0</inkml:trace>
  <inkml:trace contextRef="#ctx0" brushRef="#br1" timeOffset="1">9808 1901 17500,'8'0'4276,"6"-7"0,-11 6-3847,7-4 0,-6 5 1,3 3-501,-1 2 0,-2 5 0,4-3 1,1 0 55,-1-1 1,-3 6 0,5-2-90,2 4 1,-3-1 0,1-1 0,2-2 108,1 2 1,-3 2 0,0 1 0,2 0-133,2 0 1,-1 1-1,-1-1 1,-2 0-112,2 0 1,1 0-845,3 1 319,-1-1 941,-7 0 0,-1-5-150,-7 0 0,-7 0 1,-3 4 294,-3-4 1,-4 4 0,-2-4-139,-1 3 1,0 1 0,3-2 0,-2-2-797,-1 2 0,0-1 1,4 1-1,1-2 172,0 2 1,0 2 0,0 1-119,-1 0 0,8 0-1010,3 1 142,3-1-574,2-7 0,5-3 1,2-12 1832,1-8 1,9 0 0,7-7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598"/>
    </inkml:context>
    <inkml:brush xml:id="br0">
      <inkml:brushProperty name="width" value="0.04286" units="cm"/>
      <inkml:brushProperty name="height" value="0.04286" units="cm"/>
    </inkml:brush>
  </inkml:definitions>
  <inkml:trace contextRef="#ctx0" brushRef="#br0">4408 5919 8169,'0'5'1433,"-6"0"-900,4-3 0,-8-2 1618,5 0-733,4 0 66,-6 7-876,7-6 0,2 6-210,3-7 1,4-1-1,7-5-225,1-4 0,-1 4 1,0-1-1,0 2-99,0 0 0,1-5 1,0 3-1,4-2-87,0-2 0,1 2 0,-3-1 0,0 0 9,2 1 0,7-4 1,-4 4-1,-1-1-41,1 0 0,2 2 0,-2-4 1,2 2-6,3-2 1,-5 0-1,4 0 1,-1 2 77,-2-2 1,4 4 0,-5-1 0,-1 1-28,1-1 1,3 1 0,-4-4 0,1 4-41,-1 1 0,1-3 0,-5 3 0,3 0-18,-2 1 0,5-6 1,0 2-1,3-4 30,-1-1 0,-2 1 0,4 1 0,-2-1-28,2-3 1,-4-1 0,2 1 0,1-2 105,-3-1 0,6-5 1,-6 4-1,0 1-16,-3-2 0,2 5 1,-2-5-1,2 2-37,-1 0 1,5-6 0,-4 5 0,-1-1-113,1 0 0,5-5 0,-5 1 0,4-1 102,-1 2 1,-7-7 0,4 5 0,-3 0 31,1-2 1,4 2 0,-3 0 0,-4 3 39,-1 2 0,-2-3 0,1 3 0,-1 0-65,0 0 0,1 0 0,1 3 1,2-2-11,1-3 1,3-1 0,-4-6 0,2 2 1,-3 4 0,5-9 0,-2 4 1,-3-2 3,-1 0 0,3 3 0,-2 0 1,-1 0 7,3-3 0,-2-1 1,-1 2-1,0 2 4,-2 4 0,10-7 1,-10 5-1,2 0 8,0-2 1,3 2-1,-2-2 1,-1 1-2,2-4 0,0-2 0,-4 2 1,-1-4-12,-5-4 0,5-3 0,-4 1 1,3 2-1,2-3 0,-1 6 0,-2 0 1,-2 2-3,1-1 1,1 1 0,-1 3 0,0-2 1,-1-2 1,2 1 0,0 4 0,-4 1 2,-2 0 0,6-1 1,-3 1-1,0-1-2,1 1 0,-8 0 1,5-3-1,-3 0 5,0-3 0,3-6 0,-5 1 0,3-3 37,-2-1 0,-3-4 0,-1 2 1,0 3 16,0 0 0,0 5 1,0-2-1,0 1-12,0 1 1,0-3-1,0 4 1,0 1-34,0 0 0,0-3 1,0 2-1,0 1 60,0 0 1,-5 0 0,-2 3 0,0-1-31,-1 1 0,-3 2 0,4 0 0,-1-2 2,2-2 1,-7-4-1,2 1 1,-1-2 10,1-1 0,-4-5 1,4 6-1,-4 1 7,-1 4 0,0-4 1,0 8-1,0-4-29,-1-1 1,-4 1-1,-1 6 1,1 1-14,-3 4 0,4-2 0,-6 5 0,3 2 13,3 3 1,-1-2-1,1 11 1,2-2 68,-2 0 1,-2-1 0,3-4-49,-4 0 1,2 0-1,3-2 1,-2-2 52,-2-1 0,0-7 0,4 2 0,-1-4-29,-3-2 0,-5 3 0,5 1 0,2 3-25,2 2 0,-4-3 0,1 5 0,1 3-62,2 5 0,1 0 0,1 5 1,0 0 53,-1 1 0,1-1 0,0 4 0,0-4 3,0-2 1,-6 4-1,0-5 1,2-2-49,3-1 1,-6-2 0,2-1 0,0-1 40,-3-3 1,6 3 0,-4-3 0,4 5 105,1 5 0,-5-4-18,-6 4 0,-3 3 0,1 1-39,2-1 1,4 5 0,7-5 0,-3 2-16,-1 0 0,-8-7 1,1 2-1,-2-3-42,-3-3 1,1 1-1,-3-2 1,-1-1 22,-2-2 0,-5-1 0,3 4 0,0-1 18,0-3 0,-5 1 0,2 5 1,-4 0-39,-2 0 1,2 1 0,0 2 0,0 4-30,-4 1 0,-4 2 0,2 3 0,4-1 24,2-2 1,-8-5-1,5 3 1,0-1-17,-1-4 0,4 3 1,1-1-1,0-2 45,1-1 1,-10-1-1,10 2 1,0 4 12,-2 1 1,-3-3 0,-1 5 0,3 0-74,1-2 0,-3 5 1,0-3-1,5 4-17,3 1 0,-3 0 0,1 0 1,1 0 35,5 0 0,-6 0 1,10 0-1,-3 0-17,-3 0 0,-2 0 0,6 0 0,2 0-1,-3 0 0,-4 5 1,1 2-1,0 1 74,1 4 0,0 1 1,7 3-1,-1-1-29,1 0 0,-4 0 0,-1 0 1,3 2-59,-1 4 1,-2-5 0,3 5 0,0-4-13,1-2 1,-9 0 0,10-1 0,-2-3-49,-1-1 0,-3 1 0,-2 4 0,1 0 29,-1 0 1,2-5 0,3 2-1,-1 3 37,-2 4 1,-5 1 0,5-5 0,2 1 0,2-1 0,0 5 1,0 0-1,-1-1 10,-4-2 0,2-2 0,3 0 1,-3 1-40,-1-1 1,0 0-1,4 0 1,-2 0 27,-3 1 1,2-1-1,3 2 1,-3 3 2,0 5 0,-4-1 0,6 1 0,-4 1-26,3-3 0,-4 9 0,1-5 0,-1 0-11,1 2 0,0 0 0,5 1 1,-3 1-63,0-1 1,-2-5 0,7 1 0,1 1 80,5 2 0,-9-1 0,6-1 1,2-1-1,2 1 1,-3 0-1,5 0 1,-2-2 2,-4 2 0,4 2 1,-1 1-1,2 1-21,5-1 1,-4 1-1,-1 1 1,0 1-30,1 3 1,-4-1-1,5-4 1,2-1 0,2 1 0,2-3 0,-1-1 0,1-3 66,0-2 0,0 5 0,1-2 1,3 2 81,0-1 1,4 6 0,-5-5 0,4 0-59,2 2 1,-4-1-1,4 3 1,-2-3-62,-4-2 1,4 6 0,0-5 0,0-2-47,0-1 0,6 1 1,-5-3-1,3 0 110,0 0 1,-1 0-1,6-2 1,0 4 89,0 0 0,0 8 1,0-3-1,0 1-13,0 4 0,0 3 0,0-3 0,0-2-137,0 2 0,0-1 0,-2-2 1,-1-2-78,-3-4 0,0 2 0,5-5 0,-3 0 43,-2 0 0,1-2 0,3-3 58,-3 3 1,-2 4 0,-3 6-1,3-1 7,6-4 0,1 4 0,0-2 0,0 5 12,0 4 1,0 4 0,0-3 0,0 1-4,0-1 1,0 5 0,0-1 0,0-1-70,0-4 1,0 2 0,0-9 0,-2 2 30,-3 2 1,2-1-1,-2-4 1,4-5 62,1-1 0,0 3 0,0-3 0,0 0-24,0 0 0,0 4 0,0-4 0,0 1 5,0 4 0,0 0 0,1 2 0,3-2 45,2 0 1,0 10 0,-2-5 0,2 2-37,-3-2 0,4 7 0,-1-7 0,-3 4-25,-1 1 0,3 2 0,1-5 0,-2-4 4,-3-1 1,1 3-1,2-7 1,2 2-24,-3-1 0,5-4 0,-3-6 1,0 3 10,3 1 1,-5 1-1,6-5 1,0 5-15,0 4 0,0 4 0,4 3 1,-2 2 5,2 1 0,1 7 0,2 1 0,0 4 10,1 4 1,2-1 0,2-4-1,-3-4 7,1-6 1,1 3 0,-4-12 0,0-2-6,1-1 0,0-4 1,-1-5-1,0 0 9,0 0 0,1 1 1,-1 1-1,0 1-3,0 2 0,2 7 0,2-1 0,2 3-16,-3 1 1,5 10-1,-1 4 1,3 4-129,3 6 1,0-4 0,0 1 0,-2-5 223,2-6 1,5 1-1,2-9 1,-3-7 74,-2-6 1,6-1 0,-6-7 0,-1 0-76,1 0 0,3 2 0,-11-4 1,1 1 0,-1 0 0,6 0 0,-2 3 0,2-1-13,-3-2 1,5 1 0,-4 4-1,4-2-131,1-3 1,1 4 0,0-2-269,0 6 326,-9-8 1,13 11 0,-4-11 0,1 2-65,0-2 1,-2 2 0,3-7 0,1-2 42,3-1 0,3-2 0,-3 2 0,-4 1 159,-1 2 1,0 0 0,-3-5 0,-3 0-30,-1 0 1,-1 0 0,3 0 0,-5 0-42,0 0 0,4 5 0,-5 0 0,2-1-65,4-3 0,2-1 1,1-1-1,1-3 40,-1-1 1,1 0 0,-1 3 0,1-1-9,0-2 1,-1 0-1,2 5 1,1 0 14,-3 0 0,10 0 1,-10 0-1,2 0-79,1 0 1,1 0-1,0 0 1,-3 0 42,-2 0 0,3-2 1,-6-1-1,2-4-76,3-1 0,-3-3 0,-1-4 0,-4 2 57,-1 3 1,3-4 0,-4 6 0,1-3 5,-1 1 1,0 7 0,-6-2 0,1 1 6,-1-1 0,8 4 0,-9-4 0,2 3-58,0 2 1,-3-2-1,-2-1 1,-2-4-12,1-1 0,2 3 0,2-5 1,0-1 37,2 3 1,-2-6-1,0 6 234,0 0 1,0-4 0,1 7 12,-1 1 0,-5 3 0,-1 1-225,3 0 1,-4 0-75,2 0 0,-5 0 30,4 0 1,-4 0-185,5 0 1,-1-7 213,6-3 1,-5 1-69,1-1 0,-4 5 0,5-3-50,-2 1 1,-6-3 0,5 3-225,-4-2 0,5 4 0,-4-3 0,1-1-883,-1 1 0,3 4 187</inkml:trace>
  <inkml:trace contextRef="#ctx0" brushRef="#br0" timeOffset="1">3914 6061 15929,'7'-2'-2116,"9"-3"2116,1 4 0,-8 1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0"/>
    </inkml:context>
    <inkml:brush xml:id="br0">
      <inkml:brushProperty name="width" value="0.04286" units="cm"/>
      <inkml:brushProperty name="height" value="0.04286" units="cm"/>
    </inkml:brush>
  </inkml:definitions>
  <inkml:trace contextRef="#ctx0" brushRef="#br0">20 139 17201,'4'1'2,"12"1"2,0 5 1,-6-1-59,0 1 1,6-3-1,-3 2 1,3 1 3,-3-1 0,5-2 1,-5 3-1,3-1 9,-3 1 0,6-4 1,-6 3 76,5 0 0,-4-2 1,-3-3-1,0 1 18,1 2 0,-5 0 0,3-2 0,2 0 8,-1 2 1,-4-1-79,7-3 0,0 4-219,6 1 1,-7 3 172,0-5 1,-7 2 0,2-2 528,1 1-224,-6 0-610,6-4 409,-9 0 0,0-6 0,0-1 115,0-3 0,0-3 0,0 1 0,0-2-133,0-1 1,-3-5-1,-2 3 1,-2 0 16,3 0 0,2-2 1,2 2-1,0 1 82,0-1 1,0 2 0,0 3-396,0 0 1,0 1-2302,0-1-115,0 6 0,-2 6 2688,-4 8 0,-5 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3:32.601"/>
    </inkml:context>
    <inkml:brush xml:id="br0">
      <inkml:brushProperty name="width" value="0.04286" units="cm"/>
      <inkml:brushProperty name="height" value="0.04286" units="cm"/>
    </inkml:brush>
  </inkml:definitions>
  <inkml:trace contextRef="#ctx0" brushRef="#br0">46 1 8054,'0'10'694,"0"0"1,-1-7 0,-4 2 7,-5-3 0,1-2 2571,-1 0 788,7 0-2993,-4 0 1,9 0 0,3 0-396,5 0 0,3-5 0,4 0 0,2 1-132,1 3 0,12 1 1,-1 0-1,2 0-108,5 0 0,0 1 0,8 3 0,0 1-433,-1-2 0,-1 1 0,-2-1 0,-4 2 0,-6-1 0,0-3 0,-10-1 0,1 0 0,-4 0-910,1 0 1,-11 0-1549,-9 0 0,-7 0 1,-8 0-1,0-1 2201,-1-5 1,1-2-1,0-7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22.307"/>
    </inkml:context>
    <inkml:brush xml:id="br0">
      <inkml:brushProperty name="width" value="0.04286" units="cm"/>
      <inkml:brushProperty name="height" value="0.04286" units="cm"/>
    </inkml:brush>
  </inkml:definitions>
  <inkml:trace contextRef="#ctx0" brushRef="#br0">365 1384 8438,'0'-8'3307,"3"-4"-2116,6 7-665,-8 0 0,11 7 196,-12 3-518,0-4 85,0 13 0,0-6 176,0 7 1,0-4-233,0-1 1,0 0 0,0 5-106,0 0 0,0-5 0,0 1-151,0 0 1,8-2 0,0 1 65,-1 2 0,-2 0 0,2-1 0,3 0 9,4 0 0,-9-2 0,7 1 0,-4 2 187,1 1 0,7 3 1,-4-1-1,1 0 53,7 0 0,-5 0 1,-2 1-1,0-1-109,2 0 0,-2 5 1,7 1-1,-3-3-93,3-1 1,-5-2 0,1 0 0,1 1 24,-4-1 0,10 3 1,-6 1-1,6-2-83,2 1 0,0 1 1,0-2 75,-1 3 1,3 2-1,-2 4 1,0-6-27,0-3 1,-1-2 0,3 0-1,-2-1 4,0-4 1,-1 3 0,1-3-1,2 2-11,-2-2 0,-1 2 1,1-5-1,0 1 11,2 4 0,9 2 0,1 1-17,-8 0 1,5 0 0,-16 1 0,3-1-50,4 0 1,0 0 0,1 0 39,-1 1 0,0-3 0,0-1 1,2-4-13,-3-1 0,1 3 1,0-3-1,0 0 67,1 0 1,-1 3 0,3-4 0,2 1-3,5 0 0,-2 3 1,-8-3-1,0 1-21,0 4 1,1 0 0,2 0 0,2-2-79,3 2 1,2 1-1,-7 3 1,2-3 6,3-3 0,10 4 0,-6-4 0,-1 2-179,1-2 0,7 3 0,-2-3 0,6 2-127,2-2 1,-2 4-1,-4-4 1,-2 2 310,2-2 0,1 4 0,0-4 0,-5 3 49,-4 2 0,6-1 1,-6-2-1,0-4-21,1-1 1,6 3 0,-7-5-1,3-1 64,5-3 0,1 4 0,0 0 0,-2 0 111,1 2 1,3 2-1,4 6 1,-4 0-178,-4 0 0,10 2 0,-5 2 0,1 1-38,8-1 0,4-3 1,-5-2-1,-3-2-21,4-2 1,7-7 0,-2 2-1,-1-3 130,0-2 0,-1 5 1,-10 0-1,-1-1-45,3-3 0,4 6 0,-1 2 0,-4 1 127,-3 0 1,5 0 0,-12 5 0,7 0-166,2 1 0,-2-3 0,-3-1 1,-4-2-71,4 2 1,8-4 0,3 1 0,-3-2-65,4-4 1,1 4 0,-2-1-1,4 1 72,-4 0 1,-3 0-1,-3-2 1,-1 5 137,3 3 1,-4 1 0,-3-2 0,-4-2-67,4 2 1,-1 0 0,1-1 0,-3-1-28,2 2 0,1-3 1,1-1-1,-4-1-26,3-4 0,-1 4 0,1-2 0,-5-1 32,-4-3 1,9-1 0,-7 0 0,5 0 69,-1 0 1,-3 0-1,6 0 1,-7 0-47,-1 0 0,6 0 0,-7 0 1,1 0-49,-3 0 1,9 0-1,-6 2 1,-1 1-64,1 2 1,4 0 0,-4-5 0,2 0-48,6 0 1,1-5 0,6-1-1,-4-1 61,-7 0 0,12 0 0,-8 4 0,0-2 183,3 2 1,5 1-1,0 2 1,-5 0-74,-2 0 0,-1 0 0,1 2 1,-4 1-67,3 2 0,-1 0 0,1-5 0,-4 0-30,4 0 1,0 0 0,0-2 0,-6-1-59,-2-2 1,8-7 0,-4 2 0,4-4 114,-2-1 1,1 0 0,-10 1 0,-1 4 55,3 5 0,1-1 0,6 0 0,-10 3-78,-5 1 1,5 2 0,0 0 0,-1 0-6,-4 0 0,0 5 0,2 1 0,5-3-82,-6-1 0,0-2 0,-1 0 0,3 0 1,2 0 0,9-5 0,-6-2 1,4-2-30,5-2 0,-1-3 0,1-1 0,-3 0 91,2-1 1,1 3 0,0 1 0,-2 2 12,2-2 1,-7 4-1,5-1 1,-2 1 4,-1-1 1,6 4-1,-6-3 1,0-1-93,-7 1 1,3-1 0,-2-2 0,-3 0-31,-3 0 0,5-3 1,0-1-1,-1 0 49,-4-1 1,5 1 0,0 0 0,-1-2-81,-4-3 1,5 3 0,0-5-1,-1 2 38,-4-1 0,-3-6 0,0 2 0,-1-2 38,3 2 1,-2 3-1,0 5 160,0-3 1,9-2 0,-1-4-59,-3 6 1,-10 5 0,-3 3 0,-1 2-62,-1-2 1,7-1-1,-7-3 1,1 1-39,1 0 1,-2 0 0,3-2 0,-3-3 10,-4-6 1,6 3 0,-5-1 0,-2 2 65,1 3 0,6-3 0,-6 2 0,1 1-39,-2 3 0,1 0 0,-2 1-4,7 0 1,-4 0 0,-1 0 0,-2-1-20,-1 1 0,12 0 1,-7-2-16,2-3 1,5 3 0,-10-3 0,1 3-36,1 2 1,5-1-1,-6 1 29,2 0 1,4-7 0,6-2 55,-6 1 0,6 1 0,-10 5 0,4-2-22,-1-1 0,-7-7 0,7 3 0,2-1 59,-4 0 0,6 6 1,-9-3-1,-1 2 105,2-1 1,-1-2-1,-6 4-86,4 1 1,9 4-1,-10-6-201,-3 3 0,-2 2 1,-1 0 30,6-1 0,-4 6 1,4 0-1,-5-2 4,-3-1 1,4-3-1,0 1 121,5 0 1,-1 0 0,-5 0 0,2-1 86,4 1 1,-1 5-1,-5 2 1,2-1 59,3 1 1,1-2 0,-9-6-156,0 1 1,0-7-1,0-1-59,0-1 1,0 2-1,0 5 1,0-2 41,0-1 0,0-2 0,0 4 0,0-3 44,0 3 0,0-4 0,0 2 0,0 1 52,0 2 0,0 2 0,0 0-4,0-1 1,0 1 0,0 0-1,0 0-6,0 0 0,0-1 0,0 1 0,0-2-45,0-3 0,0 3 0,0-3 0,0 3-22,0 2 0,0-5 0,-2-1 1,-5 3 26,-1 1 0,0 2 0,6-1 0,-4 1-38,-3 0 1,1 0 0,8 0 0,-3-1 25,-6 1 1,8 0-1,-11 0 1,4 0 2,0-1 1,-1 6 0,6 0 41,-5-2 1,4 4-1,-7-1 46,1 3 1,3-1-74,-9 2 0,7-2 1,-4-5-1,-2 2-12,2-2 0,6 4 0,-3-2 0,2-2 13,-2-2 1,-6-1-1,6 2 1,-2 1 69,1 2 1,-6-1 0,5-2 102,-1 3 0,5-2-100,-9 7 1,-1-7-35,-7 2 0,9 3 1,2 0-1,-1 2 132,2 0 1,5-7 20,-9 2 1,-1-3-46,-7-2 0,9 4-127,-1 1 1,9 7 0,-7-4 42,5 0 0,-10 6-104,4-4 0,1-2 371,-2 2 1,1-2-177,-9 2 0,8 3-163,-1-3 1,10 4 0,-6-1 164,3-3 0,-1 3 7,4-3 0,-5 3-38,-12 2 0,8-1-102,-1-4 0,1 3-188,-7-3 0,7 3 157,0 2 1,9-5 683,-8 0-444,9 0 0,-13 3-63,12-3-159,0 3 0,6-4-281,-8 6-215,8 0 411,-21 0 0,21-2-198,-6-3-1935,5 3-4865,3-4 7059,0 6 0,-12 0 0,-1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22.308"/>
    </inkml:context>
    <inkml:brush xml:id="br0">
      <inkml:brushProperty name="width" value="0.04286" units="cm"/>
      <inkml:brushProperty name="height" value="0.04286" units="cm"/>
    </inkml:brush>
  </inkml:definitions>
  <inkml:trace contextRef="#ctx0" brushRef="#br0">63 600 8373,'11'-8'2277,"-1"7"0,-4-9-1004,1 4-208,0 4-876,-7-4 1,3 6 1288,3 0-753,-4 0 0,10 0-304,-5 0 1,-3-2-180,11-4 1,-8 4-74,6-4 1,1 4 45,6 2 1,0 0-3,1 0 0,0 0 0,0 0-59,-1 0 0,-6 0 1,-1 0-1,3 0-28,3 0 1,-5 0-1,-1 0 1,4 0 102,0 0 1,5 0 0,-2 0-42,1 0 0,-1 0 1,0 0-226,2 0 1,-2 0 0,1 0 105,-1 0 0,-6 0 0,-1 0-271,3 0 0,-3 0 197,0 0 1,1 0 0,6 0 118,0 0 0,-5 0 1,-1 0 86,2 0 1,2 0 0,2 0-188,0 0 0,2 0-385,-2 0 1,-6 0-491,-1 0 0,-6 0-3461,7 0-1414,-9 0 5736,3 0 0,-8 0 0,0 0 0</inkml:trace>
  <inkml:trace contextRef="#ctx0" brushRef="#br0" timeOffset="1">1 567 10992,'0'8'4534,"0"0"-3942,0-8-939,0 0 319,9 0 0,-4 0 117,8 0 1,-6 0 0,5-2 54,-2-4 1,4 3-31,1-8 1,-4 7-1,0-4 1,1 3 5,-1-1 1,1 0-1,5 1-58,-4 0 0,1-6 1,6 3-24,0 0 1,-6 3 0,1-1 12,0-2 0,4 4 0,1-5-11,0 1 1,1-3 0,-2 4 0,-3 0 75,-3-1 0,1-3 0,6 4 2,2-3 0,-2 4 0,1-2-11,-1 0 0,-6 2 1,-1 4-33,3-3 0,3 2 1,2-6-1,-1 1-58,0 4 1,2-5 0,-2 0 43,1-1 0,-1 2 0,0 3 42,2 0 0,-2-6 0,1 3-94,-1-1 1,-6 5 0,1-1-103,-1 3 0,-1-3 0,0 0 68,3 0 0,2-2 1,2 0-56,2-3 0,-2 5 0,1-4 0,-1-1 129,0 1 1,2 4 0,-2-6 78,1-2 0,-1 5 0,-1 0 0,-3 3-79,-2-1 1,-3-1 0,5 4-95,-2-3 0,-2-2 0,3 5-120,0-2 1,-2-6-1,7 5 72,1 2 1,-1-4 0,2 3 128,-2 1 0,-6-3 1,-1 1-1,1 1 85,-2-3 1,6 7-81,-5-4 1,3 0 0,1 2-138,-4-3-946,-9 1-1395,15 5 1,-19 0-137,0 0 1,-9 0 2571,-12 0 0,1 0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22.310"/>
    </inkml:context>
    <inkml:brush xml:id="br0">
      <inkml:brushProperty name="width" value="0.04286" units="cm"/>
      <inkml:brushProperty name="height" value="0.04286" units="cm"/>
    </inkml:brush>
  </inkml:definitions>
  <inkml:trace contextRef="#ctx0" brushRef="#br0">0 928 8162,'9'6'917,"-2"-4"0,-6 5 0,3-6 763,1 5 168,0-5-559,-5 6-794,0-7 0,0-2-88,0-3 1,0 2-806,0-7-38,0 6 518,0-9-10,0 4 0,0-6-6,0 0 1,0 5-84,0 0-65,0 0 0,2-4 57,3 4 1,-4-4 37,4 4 0,-1 2 166,1-2 1,-3 5 0,4-4-98,1 2 1,-5 1 0,4 2-55,1-1-9,-5-7 1,10 9-30,-7-7 0,0 5 0,-3-4 118,3 3 0,-4-1 0,6 3-41,0-1 0,-4-5-93,7 5 0,-6-2 41,1 2 0,-2 4 1,1-6-418,1 0 545,0 5-18,1-11 1,-2 10-12,6-8 1,-7 6-228,2-5 0,2 5 80,-2-5 0,2 7 0,-4-4 35,2 0 1,1 4 72,-6-7 1,5 5-87,0-6 0,1 8 1,-2-4-116,1 0 0,2 4 143,-2-7 1,-4 5 64,4-5 1,2 5 43,-2-5 0,5 4 166,-4-4 1,4 0-355,-5-5 1,5 5-47,-5 0 0,2 1 46,-2-1 0,-2-2 0,6 6 31,-3-3 1,-1 4 0,-3-3 607,3 1 1,-1-5-487,6 2 0,-5 1-174,5-1 1,-5 2-1,3-4 17,-1 2 1,0 6-1,-4-2 189,2-1 0,6 4 1,-5-6 364,3 2 1,-4-4-411,5 0 1,-2 3-1,4 0-86,-2 1 1,0-5-1,6 2 50,-1-4 0,0 1 1,0 1-1,-1 2-135,-4-2 0,3 4 1,-2-3-1,2 1 0,2 2 0,1-6 0,-1 6 0,0-2-394,0 0 0,0 6 0,1-3 0,-1 2-248,0 0 1,0 0 0,0 4 0,1-3-171,-1-1 905,0 0 0,0 5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53.784"/>
    </inkml:context>
    <inkml:brush xml:id="br0">
      <inkml:brushProperty name="width" value="0.04286" units="cm"/>
      <inkml:brushProperty name="height" value="0.04286" units="cm"/>
    </inkml:brush>
  </inkml:definitions>
  <inkml:trace contextRef="#ctx0" brushRef="#br0">837 1947 8400,'15'-7'2530,"-1"3"-1889,-4-6 1,2 5 357,-7-5-793,0 7 206,-5-4 0,-2 5-165,-3-3 0,3 2 0,-4-6 27,-1 3 1,5-1-1,-4 3-352,-1-1 1,3-1-181,-6 1 0,0 3 0,-5-3 118,0 3 0,-1-3 1,1 0 98,0 2 0,0 1 1,0 2-1,-1 0 22,1 0 1,0 0 0,0 0 0,0 0 168,-1 0 1,1 0-1,0 0-127,0 0 0,0 0 1,-1 0-1,1 0-53,0 0 0,0 0 1,0 2-24,-1 3 1,1-4-1,0 4 1,1-1 69,4 1 1,-3-3-1,4 4 1,-1-1 66,0 0 0,2 2 1,-4-3-1,2 2-58,-2 3 1,3-1-1,-1 4 1,-2-2-62,-1 2 0,3 0 0,0 0 0,-1-2 63,3 2 1,-5 1-1,4 2 1,-1 1-114,0-1 1,0 2 0,-6 0-5,1-2 1,5 8 0,0-7-1,0 1 59,1-1 0,-4 1 0,3 2 0,-2 1-9,2-1 1,-4-2-1,6-2 1,-2 0 69,0 0 1,6-5 0,-3-1 0,2-1-38,0 1 1,0-4 0,5 5 156,0 2 1,0-4-1,0 2 1,-2 2 39,-3 2 0,4-4 1,-4 0-1,3 2-81,2 1 0,-2 3 1,-1-1-1,-2 0-104,1 0 0,3 0 0,1 1 114,0-1 1,0-5 0,0 0 39,0 2 1,1 1-1,3 3 53,1-1 0,7 0 0,-4 0-46,1 0 1,2 1 0,-4-1 0,2 0-17,2 0 1,3 0 0,0 1 0,-3-1-98,-1 0 0,1 0 0,4 0 0,0 1-18,0-1 1,0-2 0,2-1 0,2-2 6,1 2 0,0 0 0,-4 0 0,-1-2-224,0 2 0,5 0 0,1-1 1,-3 0 196,-1 0 1,-2-2-1,1-1 1,-1-1 116,0-4 0,0-1 0,0-2-63,1 0 0,-1 0-62,0 0 0,-2 2 0,-1 1 282,-2 2-186,-6 0 1,3-3-95,-7 3 1,-7 2 27,-3 3 1,1-2 0,-1-4-98,-2 1 1,-1 5 0,-2-3 3,-1 1 1,1-3 0,0 4 0,1-1-38,4 1 0,-7-4 0,6 5 1,-1 0 16,-2-2 1,1 6 0,-2-4-1,-1 2 19,1-2 0,0 4 1,1-4-1,3 3 61,0 2 0,3 1 0,-4-1-47,2 0 1,0 7-29,-5 3 1,6 2-1,2-1 1,2-6 42,0-3 0,0 3 1,5 2-1,0 0 48,0 0 1,0 3-1,2-4 1,1-1 169,2 2 1,7-3 0,-2 6 0,4 0-28,1-1 0,0 5 0,2-4 0,2 4-50,1 1 0,0 0 0,-4 1 0,-1-2 36,0-4 0,0 2 0,0-5 0,1-2-53,-1-3 1,5 5-1,0-10 1,-1-2-151,-2-2 1,5 3 0,1-6 0,3-2 7,-1-1 0,-1-2 1,3 0-1,-2 0 43,2 0 1,-3 0 0,-1 0 0,1 0-35,0 0 1,-1 0-1,4 0 1,-3 0 4,-2 0 0,10-2 0,-1-3 0,1-3 31,0-1 0,3-9 0,2 1 0,2-4 3,4-1 1,-3-5-1,-1 2 1,-5-4 163,0-1 1,4-4 0,-2 0 0,-4 4 51,-5 1 0,0 4 1,-7 8-1,-1 0-213,-2 2 0,-2-4 0,0 11 0,-1-2-92,-4 0 0,2 4-51,-7-4-689,0 7 847,-5-4 0,-5 14-55,0 3 1,0 4-1,5 1 67,0 0 1,0-5 0,0 0 0,0 2 8,0 2 0,0 3 0,0 1 0,0 2-69,0-1 1,0-2 0,0 0 0,0 1 7,0 3 1,0-1 0,0-5-1,0 0 15,0 1 0,1 4 1,4 0-1,4-1-6,-1-2 0,6-2 0,-4 2 0,3 1 17,3 2 0,-1 1 1,0-4-1,0 1-28,0 3 0,2 4 0,2-5 0,1 0 28,-1 2 1,3-5 0,-2 5 0,0-1 30,2-1 1,-3 0 0,5-3 0,-3 0-18,-2-2 1,5 7-1,-1-10 1,3 0-65,-1 1 0,-5-1 0,6 0 0,-1-4 7,-1-1 0,4-2 0,-2-5 0,1 0 77,-2 0 0,2-5 0,-5-2 0,0-3-42,0-7 1,5 2 0,-2-7 0,2 2-5,-1 0 0,1-7 0,-5 1 1,1-3 7,4-1 1,0 0-1,1-1 1,-5 1 47,-1-1 1,3-4-1,-3-2 1,0-2 10,0-3 0,-1-2 0,-4-2 0,1 0-51,2 1 0,1-6 0,-6 0 1,0 2 20,0 2 0,1 3 1,-1 2-1,-2 5-100,-3 5 0,4 0 0,-6 11 50,1 3 0,3 1 0,-6 3 1,1 3-14,0 0 0,-2 1 0,-3-3-387,3 3 372,-4-4 353,6 12-111,-7-4 0,0 12 0,-2 5-203,-3 2 1,4 2 0,-4 0 0,3 1-9,2-1 1,0 5 0,0 0 0,0-1 24,0-2 1,0 3 0,0 2-1,0 0-9,0 0 0,0 3 0,0-3 0,2 2 73,3 3 0,1-3 0,6-1 1,-2-1 18,2-3 1,7 5 0,3-1 0,0 3-41,0-1 1,3-1-1,-3 3 1,2-4-23,3-1 1,1 4-1,3-6 1,-2-2-22,-4-1 1,4-1-1,-4-1 1,2-2 77,-2-3 0,4 4 1,-4-4-1,2 4-23,-1 1 1,6 0-1,-5 2 1,-2 1-43,-1 3 1,1 4 0,-3-5-1,0-1 53,0-2 0,4-4 0,-5-1 0,1-3-26,0-3 1,5 5 0,-3-6-1,1-2 4,1-1 0,-1-2 0,6 0 0,-1 0-57,0 0 1,1-5 0,-1-2 0,1-2-5,-1-2 1,-1-3-1,-2-1 1,-2 0 1,2-1 0,2-4 0,1-2 0,-1 0 28,-4 0 0,4-3 0,-4 1 0,4-1 92,2-2 1,-3-10 0,-1 6 0,-3-1-22,-2 0 1,3-5 0,-3-4 0,-1-1-90,-5 2 1,6-3 0,-8 6 0,-1 0 33,1 0 1,6-2 0,-8 5 0,0 2-234,1-2 1,1-5 0,1 2 0,-1 0 91,-4 0 0,2-9 0,-6 4 0,1 0 29,0-2 1,3 2 0,-5-1 0,-2 6 66,-1 5 0,-4 0 0,-1 10 0,-4 2-42,-1 3 1,-4 0 14,-8 12 1,3 0 0,-3 5 56,3 0 1,1 0-1,1 0 102,0 0 0,7 2 0,1 1 898,0 2-620,5 0 1,-3 0-301,10 0 1,-1 5 0,6-5-57,2-1 0,1 3 0,2-2 0,1 0-121,-1 1 1,0-4 0,2 3-1,2-3 39,1-2 1,5 0 0,-3 0 0,2 0 80,3 0 1,2 0-1,1 0 1,0 0-72,1 0 1,-1 0-1,-1 0 1,-2-2-7,-2-3 0,4-5 1,3-10-1,-3-6 37,0-2 0,-1 1 0,3-2 1,-1-3 172,1 0 0,-1 0 1,-1 1-1,-2 1-88,-2-1 1,-3 1-1,2 0 1,-6-1-97,1 1 0,-1-2 0,-4-4 0,-2-4-34,-2-4 1,-2-9 0,4-2-1,-3-5 1,-3 0 0,1-5 0,-3 3 1,1 4-94,-2 4 0,-3 4 1,-5 2-1,-4 3 67,1 4 1,-11-6-1,4 13 1,-2-1-72,0 4 0,-3 2 1,-2 8-1,0-1 68,0 0 0,-3 1 0,3 4 1,-2-1 37,-3-2 1,-1-1 0,-3 6-1,-1 0-6,-3 0 1,2 1 0,-4 2-1,2 2-17,-1-2 1,1 6 0,3-1 0,0 2 11,1 0 0,-6-5 0,10 5 0,2 1 53,1 2 1,-1 2 0,4 0 135,3 0 1,8 2-1,3 2 1,2 2 224,0 3 0,0-4 27,5 5 1,1-7-359,4 2 1,-1-1-1,6-1-95,2 2 0,1 0 0,3-5 68,-1 0 0,0 0 1,0 0-1,0 0-4,1 0 1,-6-5 0,0-2 36,2-1 0,-1-7 0,1-5 0,-3-1 74,-2-1 0,-2-1 1,-5-8-1,0 1-13,0-1 1,-7-4 0,-5-1 0,-5 3-74,-3 1 0,-12 3 1,0 2-1,-6 1 37,-4-1 0,-7 4 0,-5-3 1,-2 1-100,-1 1 0,-11-3 1,6 7-1,-4 2 18,-2 1 1,-3 8-1,4 6 1,-2 6-144,-4 7 1,2 6 0,2 4-1,6 5 79,4 4 1,-2 6 0,9 1-1,3-2-43,7-2 1,-4-2 0,14 1 0,-2-3 196,2-2 0,0 2 0,10-2 0,0 1 199,0-2 0,-3 9 0,4-2 0,3 3-203,1 3 0,3 4 0,3-2 0,2 4-80,2 2 0,-3-4 0,5-5 0,2-8 0,1-5 0,4-6 0,3-8 0,-2-5 0,7-10 0,-6-3 0,2-7 0,0 0 0,-1-1 0,5-4 0,-5-2 0,-2 0 0,-1 0 0,-2-3 0,0 3 0,0-2 0,0-3 0,-7 0 0,-3 0 0,-4 2 0,-1-2 0,-2 0 0,-3 0 0,-4 3 0,1 2 0,-11-3 0,2 4 0,-5 5 0,-6 4 0,0 0 0,-5 7 0,1 3 0,1 6 0,-8 4 0,9 7 0,-1 0 0,4 1 0,-6-1 0,6 0 0,2 0 0,1 0 0,0 6 0,5 1 0,4 0 0,1 0 0,-6 5 0,8-2 0,1 4 0,3 1 0,-1-1 0,7-2 0,3-2 0,1 2 0,1 0 0,0 0 0,4-1 0,1 1 0,2 1 0,5 3 0,0-2 0,0-4 0,7 0 0,3-6 0,3-4 0,3-1 0,-1 1 0,0-10 0,0 0 0,-1-7 0,-4-3 0,-5-5 0,-3-5 0,-4-4 0,-1-3 0,-2-1 0,-7-3 0,2-4 0,-4-1 0,-1 1 0,-2 1 0,-3 2 0,-6 4 0,-2 1 0,-4 3 0,-6 7 0,-7 4 0,-9 1 0,-17 9 0,-7 8 0,-3 5 0,-2 5 0,-6-3 0,6 3 0,7-4 0,5-6 0,7-3 0,6-7 0,6 0 0,4 0 0,1 5 0,12 1 0,1 1 0,2 0 0,3 10 0,4-2 0,4 4 0,5 3 0,0-4 0,1 7 0,2 1 0,2-3 0,0 5 0,4-7 0,0 1 0,0 0 0,-3 4 0,3-4 0,-1 0 0,-4 0 0,0-2 0,1-3 0,0 1 0,0 3 0,4-1 0,0-7 0,2-1-874,0-2 0,2-6 0,8-1-605,5-6 0,10-7 0,5-11 0,4-6-5015,2-6 6494,-1-6 0,0 0 0,1 2 0</inkml:trace>
  <inkml:trace contextRef="#ctx0" brushRef="#br0" timeOffset="1">2814 137 8290,'0'-15'479,"0"0"0,0-1 2,0 1 1,2 0 0,1 0 392,2 0 1,0 4 460,-5 1-26,0 7-318,0-4-344,0 7 0,0 2-344,0 3 1,0-2 0,0 7-137,0 2 0,0 2 0,0 1 0,0 0 32,0 0 1,0 1 0,0-1-1,0 0-38,0 0 1,-2 5 0,-1 1 0,-2-1 24,2 2 0,1-5 1,2 5-1,0 0-53,0 3 1,0 2-1,0 0 1,0-1 53,0 1 1,-5 5-1,0 2 1,1-1-6,3 6 1,1 2 0,0 1 0,0-3-64,0-2 0,0 4 0,0-4 0,0-2 46,0-3 0,0 0 0,0-11 0,0-3 163,0-1-371,0-2-580,0-6 0,0-4 1,0-10 186,0-5 1,0-4 0,0-1 0,0 0-1123,0 0 0,0-1 0,0 1 1558,0 0 0,0 6 0,0 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53.786"/>
    </inkml:context>
    <inkml:brush xml:id="br0">
      <inkml:brushProperty name="width" value="0.04286" units="cm"/>
      <inkml:brushProperty name="height" value="0.04286" units="cm"/>
    </inkml:brush>
  </inkml:definitions>
  <inkml:trace contextRef="#ctx0" brushRef="#br0">700 16 7994,'10'0'362,"0"0"499,2 0 1,-4 0 1334,3 0-430,-1-7-281,5 6-251,-7-6-775,-1 7 1,-14 0-1,-3 1-159,-3 5 1,-3-3 0,0 5-1,-3 1-102,-1-1 0,-7 2 1,3 4-1,-1-2-231,-1-2 0,1 0 1,-5 5-1,-1 0-167,1 1 1,-1 2 0,1 1-1,0-2 34,-1 1 1,6 1-1,-1-2 1,1 1-94,1 3 0,-3-1 0,7-5 0,0 0 266,-2 0 1,5 4 0,-3 0-1,3-4 132,2-2 0,1 4 0,2-8 0,2 1 245,-2 0 1,4-5 291,-2 5 444,0-6-964,1 2 0,2-7 1,9-3-1,1-2-548,2-3 0,6 4 0,-6-5 0,0 0-3125,2 1 1,-4 1 3516,7 3 0,0 3 0,5-5 0</inkml:trace>
  <inkml:trace contextRef="#ctx0" brushRef="#br0" timeOffset="1">61 548 8039,'0'-10'2058,"0"0"-1022,0 7 525,0-4 340,0 7-215,0 0 0,7 1-770,3 5 1,4-5 0,1 4-507,0-3 0,0 3 0,0 2 0,2 0-94,4-1 0,-5 1 0,6-4 0,0 3 24,4-3 0,2 0 1,3 1-1,-2 1 76,-4-2 0,9-1 1,-4-2-1,2 0 71,0 0 0,2 0 1,-2 0-1,-3 0-469,0 0 1,-7 0 0,0 0 0,-2 0-19,0 0 0,0 7 0,-4 3 0,-1 3 0,-2-3 0,-1-1-578,-2-2 1,-6-1-4446,1-1 2780,3-3 1,-6 3 0,1-10-2842,-6-5 5084,1 3 0,-11-6 0,4 4 0</inkml:trace>
  <inkml:trace contextRef="#ctx0" brushRef="#br0" timeOffset="2">791 16 8269,'-10'0'2027,"0"0"0,5 0 1033,-5 0-1594,6 0-445,-3 0 1,9 0-1,3 0 1,7 2-91,7 3 0,-1-4 0,6 6 0,0-2-421,-1 0 1,3 7 0,4-3-1,0 1-206,1 0 0,4 0 1,2 5-1,-1-1-116,-4-4 0,7 7 0,-9-4 1,2 2-189,0 4 0,4 0 0,-1-4 0,-1 0 0,-2 0 0,4 0 0,-1 1 0,-1-1 0,-2 0 0,-3-5 0,-2-1 0,-3-1 0,-2 1 0,-2-6 0,-5 4 0,0-1 0,-5-4-841,0 3-1247,-6-3 0,-4-4 1,-10-1-7,-4-2 1,-1-5-1,0 5 1,-2-1 2093,-3 0 0,-4 4 0,-6-5 0</inkml:trace>
  <inkml:trace contextRef="#ctx0" brushRef="#br0" timeOffset="3">1536 472 8007,'15'-7'0,"1"6"0,-1-6 1205,0 0 1,0 4 2847,0-7-3631,-6 6 1,-9-2 0,-10 6-1,-4 1 561,-1 4 0,-2-1 0,-3 6 0,-7 2-511,-7 1 0,-5 9 1,-6 3-1,-1 2 29,0-1 0,-6 8 0,-6-4 0,-4 4-368,-4 3 0,-8-5 1,4 5-1,5-1 31,-1-1 0,3-4 1,7-8-1,7-1-144,7-3 0,5-4 0,7-3 0,1-4 919,4-1 0,3 3 598,6-5-1537,1 7 0,7-10 0,3 5 0,10-9-25,5-3 0,3-2 0,3-5 0,-1 2-2433,0-2 0,0-1 1,0-2-1,1-1 2040,-1 1 1,0 0-1,0 0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54:53.790"/>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4:53.791"/>
    </inkml:context>
    <inkml:brush xml:id="br0">
      <inkml:brushProperty name="width" value="0.2" units="cm"/>
      <inkml:brushProperty name="height" value="1.2" units="cm"/>
      <inkml:brushProperty name="color" value="#00A0D7"/>
      <inkml:brushProperty name="inkEffects" value="pencil"/>
    </inkml:brush>
  </inkml:definitions>
  <inkml:trace contextRef="#ctx0" brushRef="#br0">1852 1399 12194 57321 50894,'15'-15'-231'0'0,"1"0"0"0"0,-1-2 0 0 0,0-4 711 0 0,0-4 1 0 0,0 1-1 0 0,1-1 1 0 0,-1-2 22 0 0,0-2 1 0 0,0-6-1 0 0,0-1 893 0 0,1 3-1205-78 0,-1 1 1 78 0,-15 25-1 0 0,-10 20 1 0 0,-14 28-283-250 0,-10 21 0 250 0,-10 25 1 0 0,18-38-1 0 0,0 1 0 0 0,-1 5 1 0 0,0 0-30-149 0,-2 2 0 149 0,0 3 1 0 0,0 7-1 0 0,-1 2 0 0 0,0-1 1 0 0,-1 0-1 0 0,1 2 1 0 0,1 2 20-50 0,1-1 0 50 0,1-1 0 0 0,-1-4 1 0 0,1-3-1 0 0,6-7 0 0 0,0-2-66 0 0,-13 32 1 0 0,7-49-1 0 0,4-18 32 0 0,8-26 1 0 0,6-27-1 0 0,12-15 1 0 0,8-8 319 0 0,9-11 0 0 0,12-11 1 0 0,5-9-1 0 0,-18 42 0 0 0,1-1-32 0 0,1-1 0 0 0,0 0 0 0 0,1-5 0 0 0,0-1 0 0 0,1 2 0 0 0,0-1 0 0 0,-1 2 0 0 0,0 1 0 0 0,-2 3 0 0 0,0-1 0 0 0,2-2 0 0 0,-1 1 1 0 0,14-31-1 0 0,-5 4 1012 0 0,-8 5-1061 0 0,-1 2 1 0 0,-26 40-1 0 0,0 16 1 0 0,-7 28-115 0 0,-4 20 1 0 0,-5 21 0 0 0,-7 8 0 0 0,-4 7-111 0 0,-3 7 1 0 0,-6 12 0 0 0,2 1-1 0 0,19-44 1 0 0,0 0 77 0 0,-1 2 1 0 0,0 2-1 0 0,-5 10 1 0 0,-1 2 0 0 0,3-2-1 0 0,1 1 1 0 0,-1 0-1 0 0,-1 1-89 0 0,1-3 1 0 0,1 0 0 0 0,-1 1-1 0 0,0-2 1 0 0,6-10 0 0 0,1-4-1 0 0,-15 30-161 0 0,5-20 1 0 0,7-22 0 0 0,9-37-47 0 0,6-16 0 0 0,5-22 0 0 0,5-7 0 0 0,7-7 301 0 0,7-7 1 0 0,10-13 0 0 0,8-3 0 0 0,2-9 144 0 0,-18 40 1 0 0,0-2 0 0 0,0-3 0 0 0,0 0 0 0 0,1-3 0 0 0,0 0 0 0 0,0 1 0 0 0,0-1 165 0 0,1-1 0 0 0,1-1 0 0 0,4-8 0 0 0,0-2 0 0 0,-1 2 0 0 0,0-1 1 0 0,0-1-1 0 0,-2 1-138 0 0,-1 2 1 0 0,-2 1 0 0 0,-2 2-1 0 0,-3 3 1 0 0,7-29 0 0 0,-9 19-368 0 0,-8 14 1 0 0,-7 25 0 0 0,-5 25 174 0 0,-5 18 0 0 0,-11 21 0 0 0,-6 15 1 0 0,-5 14-97 0 0,-3 11 1 0 0,12-27-1 0 0,0 2 1 0 0,1 2-1 0 0,0 0 1 0 0,-1 3 0 0 0,1 2-6 0 0,-3 3 1 0 0,1 2 0 0 0,-3 2 0 0 0,-1 0 0 0 0,1 1 0 0 0,0 1 0 0 0,0-1 0 0 0,0 2 69 0 0,1 1 0 0 0,0 1 0 0 0,-4 7 1 0 0,1 0-1 0 0,5-6 0 0 0,2-3 1 0 0,0-4-1 0 0,0-2 67 0 0,4-8 1 0 0,-1-2-1 0 0,-15 27-37 0 0,14-31 1 0 0,7-29 0 0 0,7-34 51 0 0,5-15 1 0 0,13-26-1 0 0,4 1 1 0 0,8-9 125 0 0,8-7 1 0 0,4-16 0 0 0,-15 41 0 0 0,0-1 0 0 0,-1 0 0 0 0,-1-1 2 0 0,-1-3 0 0 0,1-1 0 0 0,4-1 0 0 0,0-1 0 0 0,-2 1 0 0 0,0 0 0 0 0,-1 2 0 0 0,0 0-42 0 0,0 0 0 0 0,-1 1 0 0 0,-1-4 0 0 0,0 0 0 0 0,-3 5 0 0 0,0 1 1 0 0,14-43 231 0 0,-4 14 0 0 0,-5 3-224 0 0,-9 20 0 0 0,-6 25 1 0 0,-12 31-1 0 0,-8 27-237 0 0,-9 19 0 0 0,-10 20 0 0 0,-3 15 1 0 0,0 7 59 0 0,19-42 0 0 0,-1 1 0 0 0,-4 9 0 0 0,0 1 0 0 0,1-4 0 0 0,0 0 0 0 0,0 3 0 0 0,-1 0-57 0 0,-2 2 1 0 0,1 1 0 0 0,-1 5 0 0 0,1 0 0 0 0,1-3-1 0 0,0 0 1 0 0,1-3 0 0 0,0 0 5 0 0,2-1 1 0 0,0-1-1 0 0,-2-1 1 0 0,1-3 0 0 0,-13 27-29 0 0,6-20 0 0 0,6-33 0 0 0,12-30-47 0 0,5-18 1 0 0,3-16-1 0 0,5-5 1 0 0,6-6 190 0 0,6-6 1 0 0,15-11-1 0 0,1-7 1 0 0,1-6 347 0 0,0-8 0 0 0,3-6 1 0 0,-16 46-1 0 0,0 0 1 0 0,0 0-1 0 0,0-1-165 0 0,3-1 1 0 0,-1-1-1 0 0,-2-1 1 0 0,1 0 0 0 0,-1 0-1 0 0,0-1 1 0 0,0 4-1 0 0,-2 0 54 0 0,12-40 0 0 0,-6 5 0 0 0,-9 24-7 0 0,-4 10 1 0 0,-5 27 0 0 0,-12 27-201 0 0,-8 22 0 0 0,-2 15 0 0 0,-8 11 0 0 0,-2 8-253 0 0,-2 8 0 0 0,-6 10 1 0 0,-3 2-1 0 0,1 0 15 0 0,0 2 1 0 0,-3 0 0 0 0,2 7 0 0 0,1-1 127 0 0,19-42 0 0 0,-1-1 1 0 0,-16 40-1 0 0,6-10 1 0 0,3-13-221 0 0,6-16 1 0 0,5-11 272 0 0,5-31 0 0 0,3-12 0 0 0,9-32 1 0 0,5-10 208 0 0,8-10 0 0 0,7-14 1 0 0,8-4-1 0 0,1-10 17 0 0,-1-2 1 0 0,-12 37 0 0 0,1-1-1 0 0,0 5 1 0 0,1 0 0 0 0,0-1 0 0 0,-1 0 62 0 0,-1-1 1 0 0,-1 0 0 0 0,2 2-1 0 0,-1 0 1 0 0,0-1 0 0 0,0 0-1 0 0,14-41 32 0 0,-5 6 1 0 0,-5 13 0 0 0,-8 15 180 0 0,-4 14 0 0 0,-4 22-606 0 0,-6 20 0 0 0,-11 11 1 0 0,-6 32-1 0 0,-5 6 79 0 0,-5 10 1 0 0,-4 8 0 0 0,-2 13 0 0 0,-3 3 2 0 0,2 3 1 0 0,15-38 0 0 0,-1 2-1 0 0,0-4 1 0 0,0 1 0 0 0,-1 1-1 0 0,0 2-219 0 0,0 1 0 0 0,1 1 0 0 0,-1 1 0 0 0,0 0 0 0 0,2 0 0 0 0,1-1 0 0 0,-18 41-155 0 0,4-12 0 0 0,5-20 264 0 0,12-31 1 0 0,6-32-1 0 0,6-20 1 0 0,6-13 52 0 0,8-12 1 0 0,7-11 0 0 0,6-11 0 0 0,3-4 373 0 0,5-4 1 0 0,2-8 0 0 0,-4 2-1 0 0,1 2 30 0 0,-1 3 1 0 0,0-11-1 0 0,1 6 1 0 0,-3-3-117 0 0,-2-4 0 0 0,-1 6 1 0 0,-8 6-1 0 0,-3 16 987 0 0,-1 11-1034 0 0,-6 16 0 0 0,-5 38 1 0 0,-11 19-1 0 0,-3 12-144 0 0,-5 8 0 0 0,-8 15 0 0 0,-2 11 0 0 0,-5 8-94 0 0,-4 5 1 0 0,18-35 0 0 0,-1 1 0 0 0,-15 46 0 0 0,17-46 0 0 0,-1 1 6 0 0,-16 44 0 0 0,16-43 0 0 0,-1-1 0 0 0,-16 36 0 0 0,1-6-178 0 0,2-7 0 0 0,8-12-104 0 0,4-23 1 0 0,5-25 0 0 0,6-24 240 0 0,9-14 1 0 0,3-14-1 0 0,11-1 1 0 0,5-7 273 0 0,3-7 0 0 0,1-8 1 0 0,6-5-1 0 0,-2-2 141 0 0,0-2 1 0 0,8-10 0 0 0,-6 6-1 0 0,0-4 7 0 0,0-2 0 0 0,1-2 0 0 0,-8 8 1 0 0,-2 6-27 0 0,-3 6-52 0 0,2 15 0 0 0,-24 40 0 0 0,0 23 0 0 0,-9 21-168 0 0,-6 17 1 0 0,-9 23-1 0 0,-8 12 1 0 0,18-40 0 0 0,1 1-148 0 0,-1 2 0 0 0,1 2 0 0 0,-3 4 0 0 0,-1 0 0 0 0,2-3 1 0 0,0 0-1 0 0,-1 0 0 0 0,0-1 38 0 0,0-1 0 0 0,1 0 1 0 0,-1 5-1 0 0,0 0 0 0 0,3-7 1 0 0,0-1-1 0 0,-14 39-314 0 0,5-17 0 0 0,3-20 175 0 0,4-29 1 0 0,10-10 0 0 0,0-20 4 0 0,7-10 1 0 0,4-17 0 0 0,4-7 0 0 0,5-2 409 0 0,4-3 1 0 0,6-7 0 0 0,2 1-1 0 0,2-4 227 0 0,3-2 1 0 0,-5-3-1 0 0,0 1 1 0 0,-2 6-69 0 0,0 3 0 0 0,1-7 0 0 0,-6 5 51 41 0,0 4-267 62 0,-6 3 0-103 0,-15 44 1 0 0,-9 21-1 0 0,-3 23-179 96 0,-4 12 1-96 0,0 6 0 0 0,-5 1-1 0 0,1 3-232 103 0,-1-1 1-103 0,4 8 0 0 0,-1-9-1 0 0,2 2 179 90 0,3 3 1-90 0,-1-3-1 0 0,3-9-327 202 0,4-6 227 65 0,1-10 0-267 0,3-31 1 0 0,6-24-1 0 0,6-16 352 230 0,8-13 1-230 0,7-6 0 0 0,4 0 0 0 0,2-3 180 92 0,3-6 0-92 0,2-6 0 0 0,-1 1 0 0 0,-1 2 57 36 0,-1 4 0-36 0,-3-7 1 0 0,3 6-1 0 0,-6-3 203 20 0,-3-1 0-20 0,-4 2-600 0 0,-2 10 0 0 0,-6 24 1 0 0,-10 23-223 0 0,-6 18 1 0 0,-7 19-1 0 0,-4 13 1 0 0,-2 7-117 0 0,-3 7 0 0 0,-3 8 0 0 0,-4 5 0 0 0,-2 2-51 0 0,3 2 1 0 0,1 10 0 0 0,1-7-1 0 0,1 1 153 0 0,-1 1 0 0 0,8-12 1 0 0,2-9 233 45 0,5-9 1-45 0,7-25-1 0 0,4-13-130 286 0,3-21 1-286 0,4-16 0 0 0,3-11-1 0 0,7-7 277 272 0,6-9 1-272 0,1-5-1 0 0,5-4 1 0 0,-1 1 238 128 0,1 1 0-128 0,-4-3 0 0 0,4 8 0 0 0,-2-2-111 133 0,-4 3 1-133 0,4-3 0 0 0,-3 7 0 0 0,-4 4 121 102 0,-3 5 1-102 0,-7 1-347 25 0,5 11 1-25 0,-8 6-1 0 0,-2 21-109 0 0,-8 13 1 0 0,-6 10 0 0 0,-3 12 0 0 0,-3 6-264 37 0,-6 7 0-37 0,-2 6 1 0 0,-3 8-1 0 0,1 0 1 174 0,0 4 0-174 0,-1 1 0 0 0,-1-2 0 0 0,0 1 181 206 0,2-2 1-206 0,-3-4 0 0 0,13-15-1 0 0,2-6-131 281 0,1-11 1-281 0,3-18 231 377 0,4-17 1-377 0,8-7-1 0 0,11-22 1 0 0,3-1 191 386 0,4-6 1-386 0,5-5-1 0 0,-3 2 1 0 0,4-1 153 317 0,2 1 1-317 0,-5-2 0 0 0,1 2 0 0 0,-3 3-155 283 0,-2 2 0-283 0,0-1 0 0 0,-1 8 516 223 0,-4-2-655-47 0,3 5 1-176 0,-19 9-1 0 0,-3 18-28 173 0,-8 15 0-173 0,-5 23 0 0 0,2 4 0 0 0,-5 9-228 261 0,-4 7 1-261 0,-7 3-1 0 0,1 5 1 0 0,1-2-7 297 0,2-1 0-297 0,3-2 0 0 0,2 2 1 0 0,4-7 3 49 0,1-7 1-49 0,1-6 201 0 0,6-11 1 0 0,7-13 0 0 0,4-17 0 0 0,8-15 245 0 0,6-13 1 0 0,8-5 0 0 0,4-8 0 0 0,0 0 72 200 0,0 1 1-200 0,4-3 0 0 0,-4-1 0 0 0,0 0-9 1514 0,0 5 0-1514 0,3-5 0 0 0,-5 7 0 0 0,-3 2 90 134 0,-5 1 1-134 0,0 2-503 23 0,-7 1 0-23 0,-3 19 130 0 0,-13 7 1 0 0,1 20 0 0 0,-10 17 0 0 0,1 7-100 0 0,-1 7 0 0 0,3 3 1 0 0,-3 3-1 0 0,3 2-1 21 0,2 2 0-21 0,0 4 0 0 0,-1-2 1 0 0,3-3 156 0 0,3-2 1 0 0,3-1 0 0 0,7-12 46 0 0,0-1 0 0 0,17-17 0 0 0,10-15 45 0 0,10-19 0 0 0,10-8 0 0 0,-6-16 0 0 0,3-1-3 0 0,2-2 1 0 0,-1-2 0 0 0,2 1-1 0 0,2-1 34 0 0,2 0 1 0 0,3 4 0 0 0,-7 3 0 0 0,-6 7-30 0 0,-7 4 0 0 0,5-3-157 0 0,-9 11 1 0 0,-5 10-86 0 0,-9 15 1 0 0,-10 15 0 0 0,-11 17-1 0 0,-5 0-96 0 0,-3 1 1 0 0,-8 9-1 0 0,-1 0 1 0 0,0 4-2 0 0,1 1 1 0 0,-7 9 0 0 0,5-2 0 0 0,-3 2-14 0 0,1 3 1 0 0,7 4-1 0 0,-3-6 1 0 0,6-6 198-23 0,5-7 0 23 0,-2 3-12-22 0,7-11 1 22 0,3-12 0 0 0,12-24-2 0 0,11-19 0 0 0,1-11 1 0 0,3-7-1 0 0,2-2 193-37 0,2-1 1 37 0,1-11 0 0 0,1 4 0 0 0,-1 1 109-326 0,0 2 0 326 0,-1 0 1 0 0,-2 6-1 0 0,-3 2 31-395 0,-2 2 0 395 0,-2-1-239-398 0,-5 10 0 398 0,-10 10 1 0 0,-10 15-102-352 0,-13 13 0 352 0,-9 21 0 0 0,-4 8 0 0 0,-1 6-139-233 0,-3 4 0 233 0,3 2 0 0 0,-6 6 0 0 0,1 1-68-30 0,-3-1 0 30 0,-3 15 1 0 0,1-13-1 0 0,3-1 129 0 0,2-7 1 0 0,3-4 0 0 0,9-22 0 0 0,5-4-159 0 0,3-7 231 0 0,8-5 1 0 0,4-20 0 0 0,10-9 0 0 0,6-9 102 0 0,2-6 0 0 0,9-6 0 0 0,3-6 0 0 0,4-4 250 0 0,2-4 1 0 0,-1-2 0 0 0,0 4 0 0 0,-1 1 9 0 0,-4 3 1 0 0,4-6 0 0 0,-5 5 0 0 0,-1 3 79 0 0,-2 5-365 0 0,-4 0 1 0 0,-11 21 0 0 0,-6 4 0 0 0,-10 18-61 0 0,-8 13 0 0 0,-1 13 1 0 0,-6 6-1 0 0,-1 2-288 0 0,3 3 0 0 0,-6 0 1 0 0,4 1-1 0 0,-4 2-32 0 0,-1 2 0 0 0,4 6 0 0 0,1-1 0 0 0,1 0 392 0 0,6-6 0 0 0,-8 6 0 0 0,13-12 1 0 0,1-2 489 0 0,5-5-512 0 0,-1-4 0 0 0,13-18 1 0 0,0-12-1 0 0,7-15 9 0 0,3-11 1 0 0,5-8 0 0 0,2-4 0 0 0,2-6 97 0 0,3-3 1 0 0,2-5-1 0 0,1 0 1 0 0,0 2 33 0 0,1-2 1 0 0,-6-3-1 0 0,-1 3 1 0 0,-2 5-122 0 0,-4 5 1 0 0,-6 2 169 0 0,-2 16 1 0 0,-8 11-1 0 0,-4 15 1 0 0,-10 16-216 0 0,-6 11 1 0 0,-9 8-1 0 0,2 11 1 0 0,-4 3-307 0 0,-2 0 0 0 0,1 5 1 0 0,-2-3-1 0 0,-2 3 9 0 0,-1 2 0 0 0,1-4 0 0 0,7-3 1 0 0,1-6 71 0 0,-1-4 1 0 0,5-4 248 0 0,2-9 0 0 0,13-16 34 0 0,12-10 0 0 0,6-17 0 0 0,16-15 1 0 0,3-7 222 0 0,4-6 0 0 0,3-9 0 0 0,-3-4 0 0 0,3 1 44 0 0,2 0 1 0 0,-4-6 0 0 0,4 4-1 0 0,0-2-145 0 0,0 1 0 0 0,-7 6 1 0 0,0 0-1 0 0,-7 6 498 0 0,-3 8-675 0 0,-1 16 0 0 0,-15 14 0 0 0,-6 22 0 0 0,-10 10-224 0 0,-8 7 0 0 0,-4 8 0 0 0,-5 0 0 0 0,1 6-71 0 0,-1 2 0 0 0,0 1 1 0 0,0-4-1 0 0,2 2 110 0 0,-2 2 1 0 0,0 6 0 0 0,0-2 0 0 0,3 0 145 0 0,2 1 0 0 0,2-9 0 0 0,6 1 0 0 0,4-8-179 0 0,5-3 367 0 0,4-8 0 0 0,12-20 0 0 0,6-16 1 0 0,5-12-34 0 0,5-11 1 0 0,7-6 0 0 0,3-8 0 0 0,0 0 45 0 0,1-3 0 0 0,4-9 0 0 0,-2-1 0 0 0,3-4 0 0 0,-3 0 0 0 0,7-8 0 0 0,-6 8 0 0 0,-4 0 193 0 0,-3 4 0 0 0,-10 8 0 0 0,-6 12-279 0 0,-6 6 1 0 0,-7 20 0 0 0,-10 7-115 0 0,-5 16 0 0 0,-10 17 1 0 0,-6 13-1 0 0,-2 7-196 0 0,-3 7 0 0 0,-4 8 0 0 0,-3 4 0 0 0,3-3 73 0 0,3-2 1 0 0,-7 8-1 0 0,9-5 1 0 0,-2 3-9 0 0,-1-3 1 0 0,10-4 0 0 0,2-13 0 0 0,5-5 392 0 0,0-5-106 0 0,8 0 1 0 0,3-30 0 0 0,12-4-1 0 0,6-14-81 0 0,6-9 0 0 0,8-6 0 0 0,-2-10 0 0 0,4-5 199 0 0,1-6 0 0 0,6-4 0 0 0,1 1 1 0 0,0-1 12 0 0,0-1 1 0 0,9-13 0 0 0,-2 1 0 0 0,0-3 84 0 0,0 3 0 0 0,-6-1 1 0 0,-10 13-1 0 0,-5 2 115 0 0,-1 6-456 0 0,-2 5 0 0 0,-18 32 0 0 0,-9 12 0 0 0,-8 11 80 0 0,-5 9 1 0 0,-7 12 0 0 0,1 7 0 0 0,-2 3-478 0 0,-3 5 0 0 0,-2 7 0 0 0,-1-6 0 0 0,2 3 44 0 0,-2-2 1 0 0,0 8 0 0 0,4-3 0 0 0,3-2 282 0 0,6-7 1 0 0,-2-3 0 0 0,11-13 249 0 0,0-3 1 0 0,9-11-1 0 0,3-11-129 0 0,8-15 0 0 0,12-14 1 0 0,6-9-1 0 0,2-6 75 0 0,3-2 1 0 0,-1-11 0 0 0,2 2 0 0 0,2-1 77 0 0,2-4 0 0 0,4-5 0 0 0,-3 1 0 0 0,1 1 17 0 0,-1 0 0 0 0,8-11 1 0 0,-2 1-1 0 0,-3-3-240 0 0,-1 3 0 0 0,-5 3 1 0 0,-9 15 65 0 0,-5 5 1 0 0,-6 22-41-70 0,-9 12 1 70 0,-8 15 0 0 0,-18 31 0 0 0,-4 1-259-245 0,-4 2 1 245 0,-1 13 0 0 0,-2 6-1 0 0,-2 3-113-234 0,-2 1 1 234 0,-4 4 0 0 0,4-3-1 0 0,3-4 81-44 0,1-7 0 44 0,3 9 0 0 0,3-17-20 0 0,6-3 421 0 0,10 1 0 0 0,17-37 0 0 0,13-10 0 0 0,7-18 200 0 0,4-11 0 0 0,4-13 0 0 0,2-5 0 0 0,0-4 15 0 0,1-2 0 0 0,2-2 0 0 0,-1 1 0 0 0,2-4-22 0 0,1-4 1 0 0,8-8 0 0 0,-6 3 0 0 0,0-1-211-25 0,0 1 0 25 0,2-4 1 0 0,-9 5-1 0 0,-2 5-95-372 0,-2 9 0 372 0,-6 3-195-496 0,-12 13 0 496 0,-8 16 0 0 0,-7 17 103-514 0,-9 14 1 514 0,-11 18-1 0 0,-5 13 1 0 0,-6 7-181-391 0,-4 7 1 391 0,-3 12 0 0 0,-4 3 0 0 0,3-2 134-290 0,2 2 1 290 0,-3-2 0 0 0,4-8-1 0 0,4-4 113-92 0,5-6 0 92 0,5-4-6 0 0,7-16 0 0 0,8-16 1 0 0,7-23 123 0 0,9-16 1 0 0,13-15 0 0 0,6-5 0 0 0,8-7 176 0 0,3-4 0 0 0,1-15 1 0 0,6 4-1 0 0,-1-6-24 0 0,1-4 1 0 0,-19 32-1 0 0,2 0 1 0 0,0-3 0 0 0,1-1-1 0 0,1-2 1 0 0,0-1-138-23 0,4-3 0 23 0,0 0 0 0 0,0-4 0 0 0,1-1 0 0 0,1 0 0 0 0,0 0 1 0 0,-1 0-1 0 0,-1 0-80-499 0,-1 3 1 499 0,-1 0 0 0 0,1 0-1 0 0,-2 1 1 0 0,16-30 0 0 0,-8 9-875-800 0,-6 12 715-387 0,0 10 1 1187 0,-24 32-1 0 0,-2 19 1 0 0,-9 23-97-1199 0,-9 17 0 1199 0,-16 26 0 0 0,-4 9 1 0 0,-4 9 67-679 0,-3 7 0 679 0,18-39 0 0 0,-1 0 0 0 0,-2 2 0 0 0,-2-1 0 0 0,2 0 0 0 0,-1 0 86-418 0,0 1 0 418 0,0 0 0 0 0,1 1 1 0 0,0 0-1 0 0,1-3 0 0 0,0-1 0 0 0,-18 39-86-107 0,2-14 0 107 0,3-12-231 0 0,9-31 1 0 0,10-30 0 0 0,13-25 0 0 0,10-16 463 0 0,13-9 0 0 0,7-9 0 0 0,8-11 1 0 0,3-1 26 0 0,0-1 1 0 0,8-6 0 0 0,-3 7 0 0 0,1-3 461 0 0,4-2 1 0 0,4-4 0 0 0,-4 1 0 0 0,-2 3-218 0 0,2 2 1 0 0,0-3 0 0 0,-3 10 0 0 0,-2 1-440 0 0,-4 3 1 0 0,-4 8 0 0 0,-11 16 0 0 0,-5 8-465-34 0,-3 10 1 34 0,-10 15 493-561 0,-7 17 1 561 0,-9 7-1 0 0,-11 26 1 0 0,-5 7-135-596 0,-4 8 0 596 0,-8 22 0 0 0,-4 3 0 0 0,-1 6 137-173 0,22-43 1 173 0,0 1 0 0 0,-4 1 0 0 0,0 0 0 0 0,3-3 0 0 0,0 1 0 0 0,-19 40 147-6 0,1-2 0 6 0,5-7 1 0 0,7-14-114 0 0,2-13 1 0 0,13-28-1 0 0,2-25 1 0 0,8-19-37 0 0,7-17 0 0 0,8-11 0 0 0,11-5 0 0 0,3-3 39 0 0,5-6 0 0 0,4-3 1 0 0,-1 1-1 0 0,4-5 292 0 0,0 1 1 0 0,3-10-1 0 0,-3 1 1 0 0,3-5 41 0 0,6-5 1 0 0,-1 2 0 0 0,-7 3-1 0 0,-4 12 127 0 0,-4 12 1 0 0,-8 2-506 0 0,-4 21 0 0 0,-12 9 90-18 0,-8 27 0 18 0,-11 10 0 0 0,-11 22 0 0 0,-2 2-318-230 0,-3 2 0 230 0,-7 13 0 0 0,-3 1 0 0 0,0 8 89-164 0,0 3 0 164 0,-4 5 0 0 0,4 1 0 0 0,-2 2 122-13 0,-3 4 1 13 0,1 0-1 0 0,4-2 1 0 0,8-9-63 0 0,6-9 1 0 0,4-16-84 0 0,9-27 1 0 0,10-20 0 0 0,13-33 0 0 0,9-5 319 0 0,9-8 0 0 0,4-3 1 0 0,1-4-1 0 0,3 1 158 0 0,0 1 0 0 0,3-9 0 0 0,-3 10 1 0 0,1-3-37 0 0,2 1 1 0 0,6 3 0 0 0,-8-1 0 0 0,4 3-38 0 0,2-1 0 0 0,-9 4 0 0 0,-5 14 0 0 0,-7 6-270 0 0,-3 7 17 0 0,-1 5 0 0 0,-15 22 0 0 0,-6 10 1 0 0,-8 14-86 0 0,-6 10 1 0 0,-7 10 0 0 0,-7 11 0 0 0,-4 4-25 0 0,-3 4 1 0 0,-6 16 0 0 0,4-6 0 0 0,0 5 76 0 0,0-1 1 0 0,-2 1 0 0 0,5-12 0 0 0,4-3-22 0 0,1-6-58 0 0,4-11 0 0 0,18-36 0 0 0,7-22 0 0 0,10-15 228 0 0,9-9 1 0 0,4-11-1 0 0,8 0 1 0 0,-1-6-61 0 0,1-4 0 0 0,-1 1 0 0 0,0 2 0 0 0,1 7 207 0 0,-1 3 0 0 0,1-3 0 0 0,-1 6 1 0 0,-1-1 32 0 0,-4 1 1 0 0,2 6 0 0 0,-7 8 0 0 0,-1 3-303 0 0,-2 2-13 0 0,-2-5 1 0 0,-1 20-61 0 0,-4 7 0 0 0,-5 9 0 0 0,-10 18 0 0 0,-7 5-56-43 0,-7 7 0 43 0,2 5 1 0 0,-5 3-1 0 0,2 2 104-222 0,0 2 0 222 0,0 11 0 0 0,4 1 0 0 0,1 1 182-103 0,0-1 1 103 0,5-3 0 0 0,1-11 0 0 0,1-5-182-3 0,0-5 0 3 0,6-7 5 0 0,2-27 0 0 0,7-11 0 0 0,8-30 0 0 0,0-4 89 0 0,0-4 0 0 0,7-2 0 0 0,4-1 0 0 0,2-2 18 0 0,3-2 1 0 0,-3 5 0 0 0,-1 6 0 0 0,-1-1 63 0 0,1 2 1 0 0,2-5-1 0 0,-1 6 0 0 0,-1-1 309-109 0,-1 3 0 109 0,-8 4 325-243 0,2 2-585 40 0,-9 13 0 203 0,-6 19 0 0 0,-10 21-181-254 0,-6 9 0 254 0,-2 14 0 0 0,-2-2 0 0 0,0 3 45-267 0,-1 7 1 267 0,-1 4 0 0 0,-1 2 0 0 0,-2 1-106-111 0,1 0 0 111 0,-1 0 0 0 0,3-2 0 0 0,3-3 12-2 0,1-5 1 2 0,1-11-20 0 0,2-4 0 0 0,5-25 0 0 0,10-19-20 0 0,5-24 1 0 0,9-21 0 0 0,3-4-1 0 0,1-5 203 0 0,4-4 0 0 0,2-5 0 0 0,1 1 0 0 0,2-1 112 0 0,4-1 0 0 0,-4 1 1 0 0,4 10-1 0 0,-4 4 125 0 0,-2 6 1 0 0,-6 4-113 0 0,-4 16 1 0 0,0 14 0 0 0,-5 22-36-75 0,-6 14 1 75 0,-12 10-1 0 0,-8 8 1 0 0,-2 7-538-242 0,-2 5 0 242 0,-6 8 0 0 0,-1 1 1 0 0,-1 4 130-263 0,-4 4 1 263 0,3 5 0 0 0,-1-2 0 0 0,-2 4 175-103 0,-2 5 0 103 0,0-6 1 0 0,2-6-1 0 0,4-7-120 0 0,1-8 54 0 0,1-7 0 0 0,15-47 1 0 0,6-18-1 0 0,10-18 228 0 0,8-11 0 0 0,6-4 0 0 0,8-9 1 0 0,2 1 179 0 0,1 1 1 0 0,1-14 0 0 0,-6 10 0 0 0,1-1 23 0 0,-1 1 1 0 0,0 1 0 0 0,1 2 0 0 0,-2 4-28 0 0,-4 4 1 0 0,-3 5-1 0 0,-9 7-762 0 0,-2 1 386-22 0,2 14 0 22 0,-13 7 0 0 0,-2 24 0 0 0,-9 14 84-189 0,-8 16 1 189 0,-8 15-1 0 0,0 8 1 0 0,-5 6 5-184 0,-4 3 0 184 0,-1 11 1 0 0,3-1-1 0 0,-1 2 40-121 0,1 0 0 121 0,-1-5 0 0 0,3-6 1 0 0,4-9-74-2 0,5-9 1 2 0,3-19-77 0 0,4-25 1 0 0,8-13 0 0 0,5-26 0 0 0,6-5 213 0 0,7-7 0 0 0,9-14 0 0 0,3-3 0 0 0,0-3-51 0 0,0-1 1 0 0,3-6 0 0 0,-3 2-1 0 0,0 0 213 0 0,0 5 1 0 0,3-3 0 0 0,-3 10 0 0 0,0 0-49 0 0,0-1 0 0 0,-3 6 0 0 0,-9 14-92 0 0,-5 4 1 0 0,-5 16-144 0 0,-5 15 0 0 0,-4 13 0 0 0,-8 25 0 0 0,-3 2-36 0 0,-5 6 1 0 0,-2 8 0 0 0,0 5-1 0 0,1 1-86 0 0,-1 3 0 0 0,-1 4 0 0 0,-1-6 1 0 0,4 0 99 0 0,4-5 1 0 0,-1 3 0 0 0,2-14 481 0 0,1-3-393 0 0,3-3 0 0 0,9-36 0 0 0,5-13 1 0 0,7-12 17 0 0,4-5 1 0 0,1-3 0 0 0,5-3 0 0 0,0 1 35 0 0,0 0 0 0 0,-1-3 0 0 0,-2 2 0 0 0,-2 1-1 0 0,2 0 1 0 0,-1-5 0 0 0,1 1 0 0 0,-2-1 105 0 0,2 1 0 0 0,-3-6 0 0 0,-1 5 1 0 0,1 1-146 0 0,-1 3 0 0 0,-3-5-216 0 0,5 3 0 0 0,-8 14 259 0 0,-2 16 0 0 0,-7 19 0 0 0,-10 30 0 0 0,-1 10-102 0 0,-3 10 1 0 0,-4 10 0 0 0,3-3-1 0 0,0-2 37 0 0,0-1 0 0 0,-3-3 0 0 0,3 0 1 0 0,2-6-197 0 0,3-9 0 0 0,-7-6-81 0 0,9-9 1 0 0,-2-16 0 0 0,7-14 150 0 0,5-17 0 0 0,8-17 0 0 0,4-6 0 0 0,1-2 74 0 0,4 1 1 0 0,7-8 0 0 0,1 2 0 0 0,-1-4 205 0 0,-2-1 1 0 0,-2 1 0 0 0,0 5-1 0 0,0 2 457 0 0,0 4 1 0 0,-5-2-394 0 0,1 6-212 0 0,-8 1 0 0 0,2 24 1 0 0,-10 11-1 0 0,-3 12 20 0 0,-1 9 1 0 0,-6 2 0 0 0,1 9-1 0 0,-4 2-189 0 0,-1 2 1 0 0,2 4-1 0 0,2-1 1 0 0,0 2 70 0 0,0 1 0 0 0,-6 3 1 0 0,1-7-1 0 0,2-1 30 0 0,1 0 1 0 0,1 0-28 0 0,1-1 0 0 0,7-21-34 0 0,3-10 1 0 0,3-22-1 0 0,4-22 1 0 0,3-3 136 0 0,5-5 0 0 0,9-9 0 0 0,1 0 0 0 0,-2-3 151 0 0,-1-2 1 0 0,-3 2-1 0 0,-2 0 1 0 0,-2 1 77 0 0,2 1 0 0 0,-4 3 1 0 0,0 12-76 0 0,-1 1 0 0 0,-3 9-104 0 0,-9 2 1 0 0,-4 21-1 0 0,-6 21 1 0 0,0 15-158 0 0,-1 12 1 0 0,-5 12 0 0 0,-5 6 0 0 0,-1 5-145 0 0,2 4 1 0 0,-4 12-1 0 0,4-4 1 0 0,-4 1 84 0 0,-1-3 1 0 0,1-6 0 0 0,2-1 0 0 0,3-13-26 0 0,2-6 0 0 0,2-8-137 0 0,5-12 0 0 0,1-21 1 0 0,4-20 317 0 0,5-18 0 0 0,5-9 0 0 0,7-3 0 0 0,6-3 104 0 0,6-2 1 0 0,1 2-1 0 0,-5-2 1 0 0,1 4 133 0 0,-1 5 1 0 0,0-1 0 0 0,-2 7 0 0 0,-1 1-75 0 0,-2 2 0 0 0,-4 3 1 0 0,2 2 119 0 0,-1 2-440 0 0,-2 13 0 0 0,-7 3 0 0 0,-3 25 95 0 0,-5 14 0 0 0,-5 6 0 0 0,-4 6 0 0 0,-1 3 13 0 0,1 4 0 0 0,-3 7 0 0 0,0-3 0 0 0,0-3 34 0 0,0-2 1 0 0,2 4 0 0 0,5-12 0 0 0,0-2-19 0 0,0-5 0 0 0,-1-4-77 0 0,1-3 1 0 0,7-15-18 0 0,3-16 0 0 0,3-10 1 0 0,4-15-1 0 0,3-2 188 0 0,5-4 0 0 0,-2-1 0 0 0,2-7 0 0 0,2 0 24 0 0,2-3 0 0 0,1-2 0 0 0,0 1 0 0 0,-1 1 30 0 0,-4 1 0 0 0,2-3 0 0 0,-6 11 37 0 0,3-1 0 0 0,-7 13-139 0 0,-2 21 0 0 0,-9 21 0 0 0,-10 26 0 0 0,-2 8-179 0 0,-3 11 0 0 0,-1 7 0 0 0,-4 10 1 0 0,2-1-25 0 0,1-1 1 0 0,1 7-1 0 0,-5-8 1 0 0,-1-1 64 0 0,1 0 0 0 0,6-5 0 0 0,2-13-40 0 0,0-5-125 0 0,-1-11 1 0 0,-4-24 0 0 0,6-23 243 0 0,11-18 1 0 0,12-16-1 0 0,5-8 1 0 0,1 2 131 0 0,4-2 1 0 0,1-5-1 0 0,3 1 1 0 0,-1 1 130 0 0,0 0 1 0 0,-1 3 0 0 0,-3 6 36 0 0,-1 3 0 0 0,-1-4-188 0 0,1-2 1 0 0,-5 14-30 0 0,-10 22 1 0 0,-3 17 0 0 0,-8 20 0 0 0,1 5-28 0 0,0 3 1 0 0,-5 9-1 0 0,-2 2 0 0 0,0 6-155 0 0,0 2 1 0 0,-4 5 0 0 0,5-1 0 0 0,-1 4 40 0 0,0 4 1 0 0,-4-3-1 0 0,6-9 1 0 0,1-9 82 0 0,3-6-108 0 0,0 0 0 0 0,8-47 0 0 0,3-11 0 0 0,6-18 103 0 0,10-15 1 0 0,-1-6 0 0 0,10-3 0 0 0,-3 1 87 0 0,-2-1 0 0 0,0 2 0 0 0,1 1 0 0 0,-1 6 200 0 0,0 4 0 0 0,-5 3 0 0 0,-1 13 0 0 0,-3 3 88 0 0,-2 0-188 0 0,-3 7 1 0 0,-2 16-1 0 0,-4 16-217 0 0,-6 12 1 0 0,-2 8 0 0 0,-4 4 0 0 0,-2 3-102 0 0,-1 2 0 0 0,0 1 0 0 0,3 6 0 0 0,-2 0 61 0 0,-1-1 1 0 0,0-1-1 0 0,5-2 1 0 0,-1-3-33 0 0,1-2 0 0 0,0-3-55 0 0,0-8 1 0 0,6-18-1 0 0,4-21 135 0 0,4-21 0 0 0,7-17 0 0 0,5-1 0 0 0,2-1 20 0 0,2 1 1 0 0,-1 3 0 0 0,-2 7 0 0 0,-4 3 440 0 0,-1 2 0 0 0,3 1 78 0 0,-5 6-444 0 0,0 6 1 0 0,-17 12-1 0 0,-3 16-194 0 0,-2 9 0 0 0,0 7 0 0 0,2-1-79 36 0,0 1 1-36 0,0 2 0 0 0,-1-3 112 71 0,1 1 1-71 0,0 7 0 0 0,-2 0-1 0 0,-1 5 26 96 0,-3 4 0-96 0,1 4 0 0 0,5-4 1 0 0,0-4-173 172 0,-1-5 1-172 0,1 0 149 181 0,0-7 1-181 0,7-20 0 0 0,2-18 0 0 0,6-16 12 136 0,6-12 0-136 0,2-15 0 0 0,7 1 1 0 0,0-1 270 96 0,1 3 1-96 0,-1 6 0 0 0,0 8-1 0 0,-1 4 430 117 0,-4 4 1-117 0,3 11-231 97 0,-3 4 1-97 0,-3 16-218 80 0,-2 15 1-80 0,-10 2 0 0 0,-3 19 0 0 0,-3-3-139 75 0,1 1 1-75 0,0 7 0 0 0,-7-1 0 0 0,-1-1-362 58 0,-3-2 0-58 0,1 4 0 0 0,5-1 0 0 0,0-1-77 40 0,0-2 1-40 0,-1-3 0 0 0,1-4-494 108 0,0-5 723 40 0,0 4 1-148 0,1-19 212 151 0,4-10 1-151 0,5-14 0 0 0,8-23-11 117 0,2 0 1-117 0,6-4-1 0 0,-5 11 1 0 0,3-1 119 93 0,3-1 0-93 0,-6 5 0 0 0,1-4 0 0 0,-2 4 91 112 0,0 2 0-112 0,0 0-106 107 0,-5-1 0-107 0,-1 16 0 0 0,-4 12-1 131 0,-6 14 1-131 0,-2 11 0 0 0,-2 10 0 0 0,-2 2-126 143 0,-3 2 0-143 0,3 4 0 0 0,-4-4 1 0 0,5-2-182 151 0,0-2 1-151 0,-4-2-1 0 0,0-1 1 0 0,1-4-248 201 0,2-5 1-201 0,7-3-317 263 0,0-2 520 30 0,-7-6 0-293 0,7-11 383 289 0,0-13 0-289 0,6-7-35 252 0,4-8 1-252 0,2-4 0 0 0,2 0-98 237 0,1 0 1-237 0,1 11-1 0 0,-2-8-11 233 0,1 3 1-233 0,0-1-66 268 0,-5-2 1-268 0,-4 16-1 0 0,-4 10 155 232 0,-7 12 0-232 0,-4 15 1 0 0,4 7-1 0 0,-2 6-89 219 0,-3 4 0-219 0,1-4 0 0 0,-4 4 0 0 0,1-2-104 269 0,3-3 0-269 0,2-3 1 0 0,2-6-1 0 0,0-5-697 303 0,0-3 627-3 0,-1-8 1-300 0,8-6-1 0 0,3-13 134 268 0,3-10 1-268 0,7-2-1 0 0,4-4 1 0 0,1-1 67 205 0,2-2 1-205 0,10-4 0 0 0,-7 1-1 0 0,2 3 79 161 0,0 0 0-161 0,-2 2 0 0 0,2 0-52 92 0,3 2 0-92 0,-3 15 0 0 0,3 6-3 17 0,-3 16 0-17 0,-9 13 0 0 0,-2 16 0 0 0,-5 10-102 0 0,-1 6 0 0 0,0 17 1 0 0,0 7-1 0 0,2 6-73 0 0,3-1 1 0 0,-2 7 0 0 0,8-4 0 0 0,0-1 137 0 0,3-3 1 0 0,1-4-1 0 0,0-20 1 0 0,0-9-186 0 0,1-8 1 0 0,-1-4 0 0 0,0-7-64 0 0,0-5 1 0 0,9-14 0 0 0,3-7 70 0 0,2-14 1 0 0,10-15-1 0 0,-7-17 1 0 0,3-3-128 0 0,2-6 1 0 0,6-7-1 0 0,-3-1 1 0 0,2-2 394 0 0,-1 3 0 0 0,1-1 0 0 0,-5 9 1 0 0,-1 6 1852 0 0,-4 7-1494 0 0,-5 0 1 0 0,-15 40 0 0 0,-7 9-346 0 0,-10 19 1 0 0,-14 9 0 0 0,-6 6-1 0 0,-4 4-214 0 0,-1 3 0 0 0,-6 11 1 0 0,-1-4-1 0 0,0 3-228 0 0,0 1 1 0 0,1 9 0 0 0,4-1 0 0 0,0-3 169 0 0,2-3 0 0 0,3 9 1 0 0,11-15-1 0 0,1-4 162 0 0,0-3 0 0 0,6-7-102 0 0,4-9 0 0 0,5-18 0 0 0,4-19-7 0 0,1-14 0 0 0,8-13 0 0 0,1-11 0 0 0,6-6 72 0 0,4-3 0 0 0,-1-7 0 0 0,5-1 0 0 0,-3 1 149 0 0,2 4 0 0 0,2-12 1 0 0,1 6-1 0 0,-3 1 65 0 0,-7 3 1 0 0,6 0 14 0 0,-11 9 1 0 0,-5 14 18 0 0,-10 16 1 0 0,-12 17 0 0 0,-10 25 0 0 0,0 3-311 0 0,0 6 0 0 0,-3 3 1 0 0,3 1-1 0 0,-2 1-43 0 0,-3 0 1 0 0,0 3-1 0 0,-1 0 1 0 0,1-2 36 0 0,-1 2 1 0 0,-2 3 0 0 0,8-3 0 0 0,0-5-87 0 0,0-5 0 0 0,2 3 0 0 0,5-15-200 0 0,0 0 263 0 0,6 1 0 0 0,6-18 1 0 0,11-10-1 0 0,7-12 57 0 0,2-8 1 0 0,7-4 0 0 0,1-8 0 0 0,4-2 180 0 0,1-1 1 0 0,1-6 0 0 0,-1 4 0 0 0,1 0-22 0 0,-1-1 1 0 0,0-7-1 0 0,-1 3 1 0 0,-2 1 136 0 0,-1 2 1 0 0,-8-1-175 0 0,2 4 1 0 0,-11 11-142 0 0,-9 15 0 0 0,-12 18 1 0 0,-10 21-1 0 0,0 6-99 0 0,0 4 0 0 0,-5 7 0 0 0,2 6 0 0 0,-2 1 60 0 0,1-1 1 0 0,-1 0 0 0 0,5-3 0 0 0,0 2 77 0 0,0-2 0 0 0,2-3 0 0 0,7-6 111 0 0,2-4 1 0 0,8-14-78 0 0,13-12 0 0 0,2-19 0 0 0,13-23 0 0 0,2-10 18 0 0,2-7 0 0 0,8-14 0 0 0,2 1 0 0 0,2-4 78 0 0,-1-2 1 0 0,1-4-1 0 0,6-1 1 0 0,2-5 120 0 0,2-3 1 0 0,-23 38-1 0 0,0 0 1 0 0,22-38 0 0 0,-2 5-100 0 0,-6 8 1 0 0,-7 1 0 0 0,-9 16-1 0 0,-6 11-89 0 0,-3 9-66 0 0,-9 16 1 0 0,-3 17-1 0 0,-10 15 1 0 0,-7 10-19 0 0,-6 6 0 0 0,-4 15 1 0 0,-7-1-1 0 0,2 5-72-206 0,0 6 0 206 0,-10 6 1 0 0,7 4-1 0 0,-3 1-15-160 0,1 4 0 160 0,-3 6 1 0 0,-1 5-1 0 0,3 1 88 0 0,0-2 1 0 0,3 10 0 0 0,1-17 0 0 0,4-9-608 0 0,5-11 385 0 0,3-12 0 0 0,12-46 0 0 0,10-16 1 0 0,13-18 349 0 0,9-11 0 0 0,6-9 0 0 0,0 0 1 0 0,5-3 79 0 0,0-2 1 0 0,1-3 0 0 0,3 0 0 0 0,-1 0 25 0 0,1-5 1 0 0,7-11 0 0 0,-22 37 0 0 0,0-2 0 0 0,1-1 0 0 0,0-1-146 0 0,1 0 0 0 0,0-2 1 0 0,1-4-1 0 0,0 0 1 0 0,-4 2-1 0 0,-1 2 0 0 0,-1 2 1 0 0,-1 1 118 0 0,20-38 1 0 0,-13 18 0 0 0,-11 13-502-13 0,-8 16 1 13 0,-6 27 373-354 0,-10 15 1 354 0,-8 12-1 0 0,-9 25 1 0 0,-3 5-41-381 0,-8 8 1 381 0,1 14-1 0 0,-8 7 1 0 0,-1 5-1-337 0,2 8 1 337 0,17-42 0 0 0,0-1-1 0 0,2 2 1 0 0,0 1 0 0 0,-1 1 0 0 0,0 1 3-111 0,0 2 0 111 0,1 1 0 0 0,-3 7 0 0 0,-1 1 1 0 0,2-4-1 0 0,0 0 0 0 0,0 3 0 0 0,0 0 24 0 0,0 2 1 0 0,0-1 0 0 0,-1-1 0 0 0,0-2 0 0 0,5-10 0 0 0,1-3 0 0 0,-15 26-662 0 0,5-18 234 0 0,5-8 0 0 0,13-49 1 0 0,8-11-1 0 0,9-18 364 0 0,12-14 1 0 0,13-14-1 0 0,5-3 1 0 0,3-3-47 0 0,1-1 0 0 0,9-9 0 0 0,-7 1 0 0 0,0 3 611 0 0,0 2 0 0 0,8-9 0 0 0,-3 8 0 0 0,5-8-365 0 0,-26 34 1 0 0,2 0-1 0 0,3-3 1 0 0,-1 0 0 0 0,-2 0-1 0 0,-2-1 1 0 0,-1 3 0 0 0,0-1-111 0 0,-2 3 1 0 0,-1-1 0 0 0,0-4-1 0 0,-2 2 1 0 0,10-26-832 0 0,-4 7 755 0 0,-14 19 0 0 0,-7 30 1 0 0,-19 29-1 0 0,-7 16 34-209 0,-6 13 0 209 0,-9 16 1 0 0,-5 9-1 0 0,-1 7-100-527 0,-3 3 0 527 0,-4 8 0 0 0,7 4 1 0 0,-4 2 76-145 0,21-43 0 145 0,0 2 0 0 0,-1 4 0 0 0,-1 1 0 0 0,0-3 1 0 0,1 1-1 0 0,1-1 0 0 0,0 1-26 0 0,2 0 0 0 0,-1 2 0 0 0,-4 7 0 0 0,1 0 0 0 0,3-5 0 0 0,2-1 0 0 0,0-2 1 0 0,1-1-75 0 0,-15 38 0 0 0,7-11 0 0 0,12-32-186 0 0,0-9 0 0 0,8-25 64 0 0,7-13 0 0 0,13-20 1 0 0,14-22-1 0 0,5-7 210 0 0,4-7 1 0 0,4-8-1 0 0,-1-6 1 0 0,4-1 182 0 0,4-1 0 0 0,2-9 0 0 0,-2 6 0 0 0,2 1-89 0 0,2 0 1 0 0,-22 29-1 0 0,-1-2 1 0 0,0 1 0 0 0,0-1-1 0 0,1-4 1 0 0,-1-1 3 0 0,1 0 0 0 0,-2-2 0 0 0,2-3 0 0 0,-2 1 0 0 0,-3 4 0 0 0,-1 1 0 0 0,-1 1 0 0 0,-1 0-63 0 0,-1 2 0 0 0,-2 1 0 0 0,11-30 0 0 0,-10 19-192 0 0,-7 11 1 0 0,-7 27-1 0 0,-10 11 251 0 0,-6 19 1 0 0,-9 24-1 0 0,-5 17 1 0 0,-4 10-84-39 0,-1 11 1 39 0,-6 11-1 0 0,-1 3 1 0 0,0 4-12-386 0,18-45 1 386 0,1 3-1 0 0,-3 8 1 0 0,-1 1-1 0 0,2-4 1 0 0,0 0-1 0 0,-2 3 1 0 0,0 0-17-57 0,-1 2 1 57 0,0 0 0 0 0,1 5 0 0 0,0-1 0 0 0,0-1 0 0 0,0 0 0 0 0,1 1 0 0 0,0-1 17 0 0,0 2 0 0 0,0-1 0 0 0,-1-3 1 0 0,0-3-1 0 0,-8 32 0 0 0,6-22-287 0 0,5-19 230 0 0,11-13 0 0 0,8-44 0 0 0,13-14 0 0 0,9-13-198 0 0,9-10 0 0 0,4-12 0 0 0,1-2 0 0 0,4-3 246 0 0,4-6 1 0 0,7-16-1 0 0,1 3 1 0 0,-25 41-1 0 0,0-2-6 0 0,2 0 0 0 0,0-1 1 0 0,2-4-1 0 0,0-2 0 0 0,2-2 1 0 0,0 0-1 0 0,0-2 0 0 0,0 0 188 0 0,2-2 0 0 0,-1-1 0 0 0,-1 1 0 0 0,-3 1 0 0 0,-5 4 1 0 0,-1 2-1 0 0,16-39-20 0 0,-9 16 21 0 0,-14 16 0 0 0,-12 53 0 0 0,-10 16 1 0 0,-7 17-43-347 0,-7 11 0 347 0,-4 16 1 0 0,-9 8-1 0 0,-2 7-56-631 0,-2 7 1 631 0,-4 8 0 0 0,3 0-1 0 0,-2 4-12-77 0,18-45 0 77 0,0 1 0 0 0,-1 1 0 0 0,1 1 0 0 0,0-1 0 0 0,0 0 0 0 0,1 1 0 0 0,1-1 32 0 0,0 3 0 0 0,1 0 0 0 0,0-3 1 0 0,1 0-1 0 0,-14 45 0 0 0,4-15-27 0 0,7-14 1 0 0,-6-7-103 0 0,11-21 0 0 0,3-16 0 0 0,9-18-370 0 0,6-13 0 0 0,6-13 0 0 0,8-4 1 0 0,3-8 308 0 0,5-8 0 0 0,4-11 1 0 0,3 0-1 0 0,2-5 38 0 0,1-5 1 0 0,8-1 0 0 0,-3-6 0 0 0,4 2 53 0 0,2-1 1 0 0,-7 4 0 0 0,-2 0 1001 0 0,0 1-745 0 0,-5 11 1 0 0,-10 27 0 0 0,-19 34 0 0 0,-14 26-272 0 0,-13 16 0 0 0,-5 7 0 0 0,-1 9 0 0 0,-1 1-103 0 0,1 2 1 0 0,-5 6-1 0 0,-1-2 1 0 0,2 1 89 0 0,2 0 1 0 0,2-2 0 0 0,-1 4 0 0 0,3-6 21 0 0,2-4 1 0 0,4-6 0 0 0,7-13-94 0 0,0-3-71 0 0,0-11 1 0 0,6-23 0 0 0,6-17 0 0 0,6-14 57 0 0,7-10 0 0 0,9-5 0 0 0,3-6 1 0 0,2-1 137 0 0,3 0 0 0 0,6-6 0 0 0,3-2 0 0 0,-1-2 190 0 0,3 1 0 0 0,-6-5 1 0 0,5-4-1 0 0,-2 3-21 0 0,1 2 1 0 0,-2 0-1 0 0,-9 13 1 0 0,-5 9 359 0 0,-3 9-453 0 0,-8 12 0 0 0,-21 47 0 0 0,-12 18-150 0 0,-1 7 1 0 0,-6 6-1 0 0,4-5 1 0 0,-3 4-72 0 0,-1 0 1 0 0,-7 8 0 0 0,7-8-1 0 0,-1 2 66 0 0,0-1 0 0 0,3-3 0 0 0,2-1 0 0 0,2-4 44 0 0,-2-2 0 0 0,5-3 0 0 0,2-10-105 0 0,3-8 0 0 0,8-13-82 0 0,4-18 0 0 0,5-15 1 0 0,5-22 184 0 0,5-2 0 0 0,11 0 0 0 0,4-5 1 0 0,2 2 36 0 0,-2 0 1 0 0,4-11 0 0 0,-4 6 0 0 0,4-4-44 0 0,2-1 0 0 0,4-4 0 0 0,1 4 1 0 0,-4 1 447 0 0,-5 4 0 0 0,0 1 1 0 0,-7 14-70 0 0,-1 3 0 0 0,-11 19-292 0 0,-8 10 0 0 0,-12 15 0 0 0,-8 21 1 0 0,0 3-147 0 0,-2 0 1 0 0,0 10 0 0 0,-5-2-1 0 0,1 2 9 0 0,-1-2 1 0 0,4 6 0 0 0,-3-9 0 0 0,1 1 41 0 0,1 4 0 0 0,-3 0 1 0 0,5-3-1 0 0,-1-2 20 0 0,-4-4 1 0 0,0 8 0 0 0,0-8 0 0 0,3-4-431 0 0,2-8 360 0 0,2-6 0 0 0,13-25 1 0 0,7-14-164 0 0,8-15 0 0 0,11-12 1 0 0,3 7-1 0 0,0 0 233 0 0,0-1 1 0 0,5-7 0 0 0,-2 3 0 0 0,4-1 12 0 0,1-1 0 0 0,1 2 0 0 0,-1-2 0 0 0,-1 2 290 0 0,-4 0 0 0 0,2 1 0 0 0,-6 11 8 0 0,-3-1 1 0 0,-9 20-297 0 0,-9 16 0 0 0,-12 12 0 0 0,-10 23 1 0 0,-2 2-18 0 0,-3 2 0 0 0,-2 7 1 0 0,-1 1-1 0 0,0-1 36 0 0,-1-4 0 0 0,2 7 0 0 0,2-8 0 0 0,2 1 37 0 0,-2 1 1 0 0,0-4-1 0 0,2-2-3 0 0,4-2 0 0 0,-1-8-167 0 0,2-1 1 0 0,7-18-1 0 0,9-16-16 0 0,8-11 0 0 0,-1-11 0 0 0,9-4 0 0 0,3-6 88 0 0,4-6 1 0 0,8-11 0 0 0,-4 5 0 0 0,3-4 163 0 0,-1-1 1 0 0,-1-4-1 0 0,3 3 1 0 0,-4 1 39 0 0,-1 0 0 0 0,2-2 0 0 0,-7 8-47 0 0,-4 7 1 0 0,-11 14-11 0 0,-7 20 1 0 0,-5 17 0 0 0,-16 35-1 0 0,-1 4-91 0 0,-1 4 0 0 0,-3 3 0 0 0,1-1 1 0 0,1-3-130 0 0,4-1 1 0 0,-4 2 0 0 0,4-4-1 0 0,-2-4 79 0 0,1-4 0 0 0,4-8 0 0 0,7-10-203 0 0,0-4 122 0 0,0-4 1 0 0,-5-17-47 0 0,-1-10 0 0 0,6-4 79 0 0,5-6 0 0 0,7-4 150 0 0,-3-1 0 0 0,5 1 0 0 0,2 0 1 0 0,5 2-23 0 0,4 4 1 0 0,-2-4 0 0 0,1 0 0 0 0,-1-2-14 0 0,0-3 1 0 0,-4 4-1 0 0,3-1 79 0 0,-1 2 1 0 0,-6 5 147 0 0,0 12 0 0 0,-6 13 0 0 0,-11 18 1 0 0,-2 3-190 0 0,-1 1 0 0 0,0 5 1 0 0,4 1 56 0 0,1-2 0 0 0,0-2-631 0 0,0-2 55 0 0,6-6 1 0 0,-3-17 415 0 0,7-18 1 0 0,7-16-1 0 0,8-11 65 0 0,4-1 1 0 0,-4-2 0 0 0,0 7 0 0 0,2 1-1 0 0,1-6 1 0 0,-2 2-1 0 0,-1-4 1 0 0,0 0 170 0 0,-2 3 0 0 0,4-5 0 0 0,-7 8 0 0 0,0 3-27 0 0,2 5-85 0 0,-5 5 0 0 0,-2 12 0 0 0,-10 8 0 0 0,-4 15 5 0 0,-1 13 1 0 0,-5 3 0 0 0,-1 11 0 0 0,1 2-111 0 0,-2 2 0 0 0,5 0 1 0 0,-3-2-1 0 0,3-3-27 0 0,2-2 1 0 0,0-1 0 0 0,-1-6 5 0 0,1 1 1 0 0,5-8-410 0 0,0-2 0 0 0,6-15 314 0 0,-1-11 0 0 0,4-10 0 0 0,2-15 121 0 0,4-1 1 0 0,-1 3-1 0 0,4 1 1 0 0,1 1 40 0 0,-1-1 1 0 0,1 4 0 0 0,2-3 0 0 0,0-1 17 0 0,0-2 1 0 0,1-1 0 0 0,0-2 0 0 0,-2-2 15 0 0,2-1 1 0 0,-4 1 0 0 0,1 7 351 0 0,-2 2-417 0 0,-2 6 0 0 0,-17 22 1 0 0,-3 19-1 0 0,-4 12-62 0 0,-3 8 0 0 0,5 2 1 0 0,-5 2-1 0 0,2-1 58 0 0,0 1 0 0 0,-6 0 0 0 0,6-2-100 0 0,2-4 0 0 0,1-8-30 0 0,1-6 0 0 0,8-18 41 0 0,3-8 0 0 0,3-8 0 0 0,2-18 95 0 0,0-1 1 0 0,0-1 0 0 0,2-3 0 0 0,3 1-17 0 0,5-1 1 0 0,2-4 0 0 0,0-2 0 0 0,-2-2 148 0 0,2-3 1 0 0,1-6 0 0 0,3-1 0 0 0,-1 4 162 0 0,0 1 0 0 0,-2-7 0 0 0,-2 9-171 0 0,-6 0 29 0 0,-4 6 0 0 0,-7 16 0 0 0,-5 20 0 0 0,-2 17-87 0 0,-2 10 0 0 0,-2 5 0 0 0,-2 3 1 0 0,-1 6-183 0 0,1 3 1 0 0,-3 1-1 0 0,2 1 1 0 0,0-2-27 0 0,-2-4 1 0 0,5 3-1 0 0,-3-8-588 0 0,3-1 401 0 0,2-2 0 0 0,6-20 1 0 0,4-15 129 0 0,3-19 0 0 0,9-16 0 0 0,3 0 0 0 0,4-5 198 0 0,1-4 1 0 0,5-9-1 0 0,2 0 1 0 0,0-3 120 0 0,0-1 0 0 0,5-6 0 0 0,-1-2 0 0 0,2-3-73 0 0,3-7 0 0 0,4-3 1 0 0,1-7-1 0 0,-3 6 84 0 0,0 4 1 0 0,-6 4 0 0 0,-5 18 22 0 0,-7 12 1 0 0,-10 27 0 0 0,0 20-29 0 0,-3 19 1 0 0,-2 17 0 0 0,0 3 0 0 0,0 6-196 0 0,0 2 0 0 0,0 11 0 0 0,0-3 0 0 0,-2-4-280 0 0,-3-5 0 0 0,3 7-67 0 0,-3-6 0 0 0,12-11 0 0 0,6-17 84 0 0,6-29 0 0 0,13-23 1 0 0,2-26-1 0 0,5-10 211 0 0,3-6 0 0 0,-16 28 0 0 0,0 0 0 0 0,-1-3 0 0 0,-1-1 0 0 0,4-3 0 0 0,0-1 115 0 0,3-4 0 0 0,1-1 1 0 0,2-3-1 0 0,1 0 1 0 0,-1-1-1 0 0,-1 0 1 0 0,1 3-1 0 0,-2 0 118 0 0,0 0 1 0 0,-1-1-1 0 0,3-3 1 0 0,-1-1 0 0 0,-3 4-1 0 0,-2 1 1 0 0,-1 4 0 0 0,0 0 157 0 0,-2 6 0 0 0,-1 2 0 0 0,22-39 0 0 0,-14 24 0 0 0,-5 9 176 0 0,-4 8 1 0 0,3 9-165-466 0,-6 9 0 466 0,-7 23 0 0 0,-7 21-180-979 0,-5 20 1 979 0,-8 21-1 0 0,-4 5 1 0 0,-6 9-166-949 0,-4 9 1 949 0,-6 11 0 0 0,15-44 0 0 0,-1 0 0 0 0,0 0 0 0 0,-1-1-16-522 0,-11 45 1 522 0,11-44-1 0 0,1 0 1 0 0,-9 37 0 0 0,0-7 61-31 0,0-10 0 31 0,2-8-220 0 0,4-20 0 0 0,10-23 0 0 0,6-28 0 0 0,8-13 58 0 0,6-11 0 0 0,7-10 0 0 0,5-10 0 0 0,3-4 226 0 0,1-4 1 0 0,0-9 0 0 0,2 0 0 0 0,4-5 48 0 0,4-5 1 0 0,4 1 0 0 0,4-6 0 0 0,-1 0-45 0 0,-1 2 0 0 0,-19 39 0 0 0,0 0 1 0 0,18-39-1 0 0,1 1-33-130 0,-4 7 0 130 0,-6 5 0 0 0,-11 15 81-583 0,-5 12 0 583 0,-11 26 1 0 0,-9 19 28-647 0,-9 21 0 647 0,-6 20 1 0 0,-5 16-1 0 0,-6 6-139-356 0,-2 7 1 356 0,-8 13 0 0 0,-3 8 0 0 0,19-45 0 0 0,0 0-20-162 0,-1 3 0 162 0,0 0 0 0 0,-3 5 0 0 0,0 2 0 0 0,4-3 0 0 0,0 1 0 0 0,-2 2 0 0 0,0 0 50-23 0,-1-1 1 23 0,0 1-1 0 0,0 5 1 0 0,1-1-1 0 0,0-8 1 0 0,0-1 0 0 0,1-5-1 0 0,1-1 160 0 0,-15 30 1 0 0,4-19-250 0 0,6-21 0 0 0,10-23 0 0 0,10-25 1 0 0,6-13-58 0 0,9-9 0 0 0,6-15 1 0 0,12-1-1 0 0,1-8 190 0 0,3-3 0 0 0,7-10 1 0 0,-2-3-1 0 0,2-2 106 0 0,3-3 0 0 0,2-3 0 0 0,4 1 0 0 0,-1-3 35 0 0,-2-1 1 0 0,-17 39 0 0 0,-1 0-1 0 0,18-42 1 0 0,2 3-217 0 0,1 6 1 0 0,-6-1 0 0 0,-5 16-1 0 0,-10 10-402 0 0,-8 7 394 0 0,-1 20 0 0 0,-16 28 0 0 0,0 26 0 0 0,-9 16-3 0 0,-8 11 1 0 0,-16 17 0 0 0,-1 8 0 0 0,-3 7-51 0 0,16-40 1 0 0,1 1-1 0 0,-3 4 1 0 0,1 0-1 0 0,1 0 1 0 0,-1 1 0 0 0,0 1-1 0 0,0 0 42 0 0,-1 0 0 0 0,-1 1 0 0 0,-4 5 0 0 0,0 2 0 0 0,3-5 0 0 0,0-1 0 0 0,1 0 0 0 0,-1 0 81 0 0,2-2 0 0 0,0-1 0 0 0,-1-3 0 0 0,1-2 1 0 0,-14 32-107 0 0,1-14 0 0 0,5-42-147 0 0,9-18 1 0 0,18-30 0 0 0,19-31 0 0 0,7-5 266 0 0,8-5 0 0 0,4-1 1 0 0,6-9-1 0 0,-3 0 130 0 0,-2-2 1 0 0,5-10-1 0 0,0 9 1 0 0,4-4-83 0 0,0 0 0 0 0,-20 36 1 0 0,2 0-1 0 0,19-38 1 0 0,-22 41-1 0 0,1 0-97 0 0,0 0 1 0 0,0-1 0 0 0,1-3-1 0 0,0 1 1 0 0,20-37 0 0 0,-4 8-40 0 0,-5 10 0 0 0,-4-4 1 0 0,-8 27 42 0 0,-6 7 0 0 0,-10 23 0 0 0,-5 28 49 0 0,-3 24 1 0 0,-11 23-1 0 0,-8 17 1 0 0,-10 13-120 0 0,11-43 0 0 0,-1 1 1 0 0,-6 11-1 0 0,0 2 1 0 0,1-2-1 0 0,0-1 0 0 0,0 3 1 0 0,0-1-33 0 0,0 1 0 0 0,0 1 1 0 0,-4 8-1 0 0,0 0 1 0 0,2-3-1 0 0,0 0 0 0 0,-1 3 1 0 0,-2 0 124 0 0,-2 1 1 0 0,1 1 0 0 0,1 0 0 0 0,1-1 0 0 0,1-11 0 0 0,0-4 0 0 0,2-8-1 0 0,0-2 42 0 0,-18 26 1 0 0,4-15-1 0 0,10-45-95 0 0,7-18 0 0 0,6-19 1 0 0,18-19-1 0 0,6-9-252 0 0,10-10 0 0 0,12-17 0 0 0,5-11 1 0 0,2-2 247 0 0,-18 44 1 0 0,1-1 0 0 0,2-4 0 0 0,1-1 0 0 0,1 0 0 0 0,0 0 0 0 0,0-1 0 0 0,0 1 30 0 0,0 1 0 0 0,1 0 0 0 0,3-11 0 0 0,1 1 1 0 0,-3 5-1 0 0,1 2 0 0 0,0-2 0 0 0,-1-1 162 0 0,2-1 1 0 0,0 0 0 0 0,-5 4-1 0 0,0 2 1 0 0,-2 7 0 0 0,0 2-1 0 0,12-27-90 0 0,-8 14 0 0 0,-1 4-48 0-4,-11 18 1 0 0,-3 18 0 0-1,-14 20-27 0-41,-3 19 0 0-1,-5 22 1 0 0,-10 5-1 0 0,-6 9-21 0 24,-2 9 1 0-1,-8 18 0 0 1,18-39-1 0 0,-1 1 1 0-1,0 1 0 0 1,-1 0-33 0 17,-1 1 1 0 0,0 0 0 0 0,-1 7 0 0 1,0 1 0 0-1,-2 2 0 0 0,1 0 0 0 0,-2 6 0 0 1,1 1 28 0 4,-2 6 0 0 1,1 1 0 0-1,-3 3 0 0 1,0 0 0 0-1,2-1 0 0 0,0-1 0 0 1,0-5 0 0-1,-1-2 3 0 1,1-2 0 0 0,0-1 0 0 0,1 0 0 0 0,1-3 0 0 0,-17 30-166 0 0,6-13 0 0 0,13-43 110 0 0,12-30 1 0 0,13-25 0 0 0,23-34 0 0 0,7-10-48 0 0,5-10 1 0 0,-14 26 0 0 0,2-1 0 0 0,-1 0 0 0 0,1-1 0 0 0,1-1-1 0 0,0 0 127 0 0,-2 2 0 0 0,1-2 1 0 0,4-5-1 0 0,0-1 1 0 0,-3 6-1 0 0,-1-1 0 0 0,2-1 1 0 0,0-2 47 0 0,1-3 0 0 0,1-2 0 0 0,0-4 0 0 0,1-1 1 0 0,-1 1-1 0 0,-1 0 0 0 0,-3 4 0 0 0,0 0-18 0 0,0 3 0 0 0,-1 1 1 0 0,-4-3-1 0 0,0 1 0 0 0,14-28 77 0 0,-2 10-39 0 0,-10 15 0 0 0,-4 34 0 0 0,-14 27 46 0 0,-10 26 1 0 0,-9 21-1 0 0,-6 12 1 0 0,-5 9-145-2 0,-4 8 0 2 0,-7 15 0 0 0,17-43 0 0 0,0 0 0 0 0,-2 4 0 0 0,1 1 25-220-1,-1 3 1 220 0,0 1 0 0 0,-5 5 0 0 0,1 1-1 0 0,3-1 1 0 0,0-1 0 0 0,0 3 0 0 1,-1 1-13-29 0,-2 2 0 29 0,1 1 0 0 0,-3 10 0 0 0,0 1 0 0 0,1-5 0 0 0,1-1 0 0 0,0-1 0 0 0,1-2-33 0 0,0-3 0 0 0,1-2 1 0 0,4-8-1 0 0,0-3 1 0 0,-13 29-309 0 0,5-22 0 0 0,15-41 0 0 0,6-23 3 0 0,12-28 1 0 0,16-28-1 0 0,16-7 1 0 0,0-8 197 0 0,5-7 0 0 0,-1-7 1 0 0,-20 40-1 0 0,0 0 1 0 0,0 0-1 0 0,0 0 224 0 0,1-2 0 0 0,1 0 0 0 0,0 0 0 0 0,1 0 0 0 0,-1 3 0 0 0,-1 0 0 0 0,2-2 0 0 0,-1 0 3 0 0,2-2 0 0 0,-1 0 1 0 0,3-6-1 0 0,0-1 1 0 0,-2 3-1 0 0,0 0 1 0 0,0-1-1 0 0,1-1-30 0 0,-1 1 1 0 0,0 1-1 0 0,-1 1 1 0 0,-1 1 0 0 0,-3 4-1 0 0,-2 2 1 0 0,15-31-73 0 0,-7 14 1 0 0,-10 18 170 0 0,-7 26 1 0 0,-8 24 0 0 0,-2 14 0 0 0,-10 18-25 0 0,-9 14 0 0 0,-4 20 0 0 0,-9 9 1 0 0,-4 9-136 0 0,16-40 0 0 0,0 2 1 0 0,-2 3-1 0 0,1 2 1 0 0,0 1-1 0 0,0 1 1 0 0,1-1-1 0 0,1 0 45 0 0,1-3 0 0 0,-1 2 0 0 0,-2 5 1 0 0,0 1-1 0 0,0-2 0 0 0,1-1 0 0 0,-1 2 1 0 0,0 0-14 0 0,1-1 1 0 0,-1 0 0 0 0,1-2 0 0 0,0-1 0 0 0,3-5 0 0 0,0-2 0 0 0,-13 36-116 0 0,1-13 1 0 0,-1-18-20 0 0,9-23 0 0 0,8-28-1 0 0,9-18 1 0 0,9-12-304 0 0,11-9 1 0 0,6-4 0 0 0,10-11-1 0 0,1-6 323 0 0,3-7 0 0 0,6-6 0 0 0,-1-9 0 0 0,3-2 97 0 0,1 0 0 0 0,-20 33 0 0 0,1-1 0 0 0,0 5 0 0 0,0 1 0 0 0,1-5 0 0 0,0-1 46 0 0,2-2 1 0 0,0-1 0 0 0,2-4 0 0 0,0-1 0 0 0,0-1 0 0 0,-1-1 0 0 0,-3 3 0 0 0,-1 1-57 0 0,-4 1 1 0 0,0 1 0 0 0,13-36 0 0 0,-10 30-12 0 0,-4 11 0 0 0,-13 26 0 0 0,-6 24 171 0 0,-6 20 1 0 0,-13 19-1 0 0,-1 16 1 0 0,-7 11-164-13 0,-8 14 1 13 0,16-33-1 0 0,-1 0 1 0 0,0 3-1 0 0,0 0 1 0 0,-1 1-1 0 0,0 0 11-56 0,-1 0 0 56 0,1 0 0 0 0,-3 5 0 0 0,0-1 0 0 0,2-3 0 0 0,-1 0 0 0 0,0 3 0 0 0,-2 0 20 0 0,0 2 1 0 0,1 0 0 0 0,0 1 0 0 0,0 0 0 0 0,0-1 0 0 0,0-2 0 0 0,1-4 0 0 0,0-1 48 0 0,0-2 0 0 0,-1-2 0 0 0,-16 35 0 0 0,12-24-330 0 0,6-12-33 0 0,3-14 1 0 0,10-32 0 0 0,7-16-1 0 0,10-12 177 0 0,9-8 0 0 0,5-4 0 0 0,6-10 1 0 0,2-5 37 0 0,4-7 1 0 0,3-15-1 0 0,6 0 1 0 0,1-4 104 0 0,-1-2 0 0 0,-20 38 0 0 0,-1 0 0 0 0,1-4 0 0 0,-1-1 0 0 0,0 2 0 0 0,0 0 57 0 0,0 0 1 0 0,1-1 0 0 0,1-5 0 0 0,0 0 0 0 0,-2 6 0 0 0,-1 1 0 0 0,18-39 123 0 0,-7 14 1 0 0,-7 12-97 0 0,-12 29 0 0 0,-7 15 0 0 0,-4 25 0 0 0,-9 20-36 0 0,-11 16 0 0 0,-4 15 0 0 0,-9 11 0 0 0,1 6-91 0 0,-4 3 0 0 0,-4 9 1 0 0,2-4-1 0 0,-3 0-50 0 0,-2 5 1 0 0,20-40 0 0 0,-1 0 0 0 0,-1-1 0 0 0,0-1 0 0 0,2-1 0 0 0,-1-1 108 0 0,-17 44 0 0 0,17-43 0 0 0,0 0 0 0 0,-17 40 1 0 0,3-7 27 0 0,7-11 1 0 0,-2-10-93 0 0,19-24 1 0 0,0-18-1 0 0,13-18 1 0 0,7-18-234 0 0,10-14 1 0 0,8-14 0 0 0,4-11 0 0 0,1-4 202 0 0,3 0 1 0 0,10-13 0 0 0,-3 4 0 0 0,3-6 57 0 0,3-8 0 0 0,-22 39 0 0 0,0-1 0 0 0,-1-2 0 0 0,0-1 1 0 0,1 1-1 0 0,-1 0 9 0 0,0-1 0 0 0,0-2 1 0 0,2-3-1 0 0,0 0 1 0 0,-3 5-1 0 0,-1 0 1 0 0,18-37 375 0 0,-10 15-106 0 0,-8 15 0 0 0,-16 53 0 0 0,-4 13 0 0 0,-8 16-292 0-4,-6 9 0 0 0,-10 16 1 0 0,-5 11-1 0 0,-2 6-58 0-6,1 4 1 0 1,-7 8 0 0 0,0 6 0 0 0,-4 5 11 0 8,16-42 0 0 0,0 0 1 0 1,0 6-1 0-1,0 0 1 0 0,-1-2-1 0 0,2-1 1 0 1,0 0-1 0-1,1 1 45 0 1,0-1 0 0 0,0 0 0 0 0,-1 3 0 0 0,0 0 1 0 0,2-5-1 0 0,0-2 0 0 0,-14 38-302 0 0,5-15 126 0 0,-1-8 1 0 0,17-43 0 0 0,3-12 0 0 0,11-24 39 0 0,13-20 1 0 0,11-15 0 0 0,10-6-1 0 0,0-6 170 0 0,0-2 1 0 0,4-5 0 0 0,-4 6 0 0 0,2 2 60 0 0,3-3 0 0 0,0-7 0 0 0,2 2 0 0 0,-2 6 0 0 0,1 3 0 0 0,-3-4 0 0 0,-9 9 5 0 0,-1 3 0 0 0,-8 23-31 0 0,-7 20 0 0 0,-8 12 0 0 0,-12 26 0 0 0,-5 6-229 0 0,-4 5 0 0 0,-8 15 0 0 0,-3-2 1 0 0,-2 7 119 0 0,2 2 0 0 0,-4 12 1 0 0,3-7-1 0 0,-2 1 30 0 0,-3 4 1 0 0,1 9-1 0 0,-1-8 1 0 0,1-2 58 0 0,0-6 0 0 0,1 2 0 0 0,4-14-375 0 0,4-4 0 0 0,11-30 180 0 0,5-18 0 0 0,10-13 0 0 0,7-25 0 0 0,7 1 57 0 0,6-3 1 0 0,5-9 0 0 0,4-2 0 0 0,2 0 149 0 0,-3-1 1 0 0,5 0 0 0 0,-1-6-1 0 0,0 2 60 0 0,0-1 0 0 0,4-2 0 0 0,-4-2 0 0 0,0 2 28 0 0,0 3 1 0 0,-3 5-131 0 0,-9 11 1 0 0,-10 21-61 0-1,-9 24 1 0-1,-12 12 0 0 1,-4 25 0 0 0,-5 4-14 0-14,-5 3 0 0 1,1 9 1 0 0,-6-3-1 0 0,0 6 7-15 12,1 5 0 15 0,-8-3 0 0 0,5 4 1 0 0,0 1 33-108 2,-2 3 0 108 0,0-4 0 0 0,-1 1 1 0 0,1-4-112-5 0,4-3 1 5 0,-2-5 52 0-27,7-16 0 0 1,3-21-142 0-11,12-24 0 0 1,6-16 0 0-1,16-23 1 0 0,3 2 257 0 12,6 0 1 0 0,3-10-1 0 1,1 6 1 0-1,-1-1 82 0 21,-4-1 0 0 0,7-1 1 0 1,-3 0-1 0-1,1 0-43 0 4,4-5 1 0 0,-2 4 0 0 0,-5-1-1 0 0,-3 7-12 0 0,-2 9 1 0 0,3-4-103 0 0,-5 13 1 0 0,-8 11-65 0 0,-12 20 0 0 0,-7 10 1 0 0,-9 17-1 0 0,-3 2 12 0 0,-1 2 0 0 0,-6 6 0 0 0,4-1 0 0 0,-1 4 94-159 0,-4 6 0 159 0,3 0 1 0 0,-1 3-1 0 0,-1-5 29-62 0,3 0 0 62 0,1 0 0 0 0,5-4-74 0 0,-3 1-11 0 0,3-7 1 0 0,3-24-1 0 0,14-20 1 0 0,10-15 32 0 0,9-9 0 0 0,-2-7 0 0 0,5-1 1 0 0,-2 0 3 0 0,0 0 1 0 0,6-5 0 0 0,-4 3 0 0 0,0-2-5 0 0,0 1 1 0 0,5 1 0 0 0,-2-5 0 0 0,2 2 18 0 0,-2-1 0 0 0,-3-4 1 0 0,-7 8-25 0 0,1 0 0 0 0,-5 12 97 0 0,-5 17 1 0 0,-20 41 0 0 0,-16 23-104-7 0,-2 3 0 7 0,-1 11 0 0 0,3-6 0 0 0,0 2 12-77 0,-1-1 1 77 0,-4 6 0 0 0,-1-8-1 0 0,4 0 39-5 0,5-4 1 5 0,-2-1-1 0 0,6-10 1 0 0,-1-9 175 0 0,4-8 1 0 0,3-2-288 0 0,2-7 0 0 0,6-10 0 0 0,4-15 8 0 0,3-14 0 0 0,4-8 1 0 0,3-5-1 0 0,5-2 50 0 0,4-1 0 0 0,6-12 0 0 0,2-1 1 0 0,0-2-19 0 0,0-3 0 0 0,3-3 0 0 0,-3 2 0 0 0,2-3 47 0 0,3-6 0 0 0,0 1 0 0 0,-2 5 0 0 0,-4 4 114 0 0,-4 6 1 0 0,-4 5-2 0 0,-3 11 1 0 0,-5 23 0 0 0,-11 14 0 0 0,-8 20-118 0 0,-5 13 0 0 0,-8 11 0 0 0,0 8 0 0 0,-5 4 8 0 0,-3 4 0 0 0,-2 10 0 0 0,3-1 0 0 0,-2-1-3 0 0,3 0 1 0 0,-5 1 0 0 0,3-11 0 0 0,1-3 24 0 0,2-2 0 0 0,3-12 1 0 0,4-17-230 0 0,5-8 1 0 0,-1-16 107 0 0,6-17 1 0 0,3 0 0 0 0,14-20 0 0 0,3 2 74 0 0,5 1 0 0 0,4-3 0 0 0,3-1 0 0 0,0-2 15 0 0,-2-1 1 0 0,8-7 0 0 0,-7 3 0 0 0,1 0-13 0 0,-1 3 1 0 0,0-1-1 0 0,1 0 1 0 0,-1-2-109 0 0,0-3 1 0 0,2 7 137 0 0,-8 4 0 0 0,-3 7 1 0 0,-3 19 8 0 0,-8 17 1 0 0,-6 20 0 0 0,-10 14 0 0 0,-6 10-23 0 0,-2 8 0 0 0,-1-2 0 0 0,0 6 0 0 0,2-4 71 0 0,0-3 1 0 0,-5 2-1 0 0,7-14 1 0 0,-2-7-249 0 0,1-10 64 0 0,4-8 1 0 0,9-19 0 0 0,3-12 76 0 0,5-17 0 0 0,5 1 1 0 0,5-8 2 0 0,5 2 0 0 0,3 1 0 0 0,3-3 42 0 0,-1 1 0 0 0,-5 5 0 0 0,0-1-59 0 0,2-1 0 0 0,6-12 0 0 0,3-3 1 0 0,-3 0-5 0 0,-1-2 1 0 0,-2-3-1 0 0,1-2 1 0 0,-1 3-76 0 0,0 2 196 0 0,-7 3 0 0 0,-4 33 0 0 0,-13 16 0 0 0,-7 23-67 0 0,-6 18 1 0 0,-2 8 0 0 0,-5 6 0 0 0,2 1-79 0 0,0 2 1 0 0,-3-2 0 0 0,8-6 0 0 0,0-6 33 0 0,0-5 1 0 0,-4-4 0 0 0,6-13-38 0 0,2 0 122 0 0,7-6-136 0 0,-2-9-2 0 0,11-15 1 0 0,-4-10 57 0 0,6-10 0 0 0,0-4 0 0 0,1-6 0 0 0,3-1 9 0 0,1 1 1 0 0,6-7-1 0 0,1-4 1 0 0,5-3 15 0 0,3-1 1 0 0,1-6 0 0 0,-4-3 0 0 0,1-2-78 0 0,3-1 0 0 0,-1 1 0 0 0,-5 12 254 0 0,0 3-178 0 0,-6 4 1 0 0,-4 34 0 0 0,-10 15 0 0 0,-5 16 105 0 0,-4 13 0 0 0,-6 3 1 0 0,-1 2-1 0 0,1-1-88 0 0,-2 1 1 0 0,5-1 0 0 0,-3 1-1 0 0,1 0 86 0 0,-1-1 0 0 0,3-1 1 0 0,-3-3-1 0 0,5-6 23 0 0,5-3 1 0 0,-4-6-183 0 0,4-1 1 0 0,-2-17-87 0 0,2-8 1 0 0,3-8-1 0 0,7-17 84 0 0,0-2 0 0 0,0-2 1 0 0,2-3-1 0 0,3-2 114 0 0,5-1 0 0 0,9-8 0 0 0,1 1 0 0 0,0-5-20 0 0,2-4 1 0 0,0-10-1 0 0,5 2 1 0 0,-1-3 393 0 0,1-8 1 0 0,-4 4 0 0 0,1-1-1 0 0,-4 4-115 0 0,-6 8 0 0 0,-1 6-366 0 0,-8 18 1 0 0,-8 16 0 0 0,-11 12 28 0 0,-4 14 0 0 0,-7 11 0 0 0,3 10 0 0 0,-2 4-39 0 0,-3 5 0 0 0,-2 9 0 0 0,-1 8 1 0 0,1 4 0 0 0,4 4 0 0 0,-7 3 0 0 0,5-4 1 0 0,1-3 69 0 0,3 2 0 0 0,-3-6 0 0 0,6-8 166 0 0,1-2-234 0 0,2-9 1 0 0,2-17-241 0 0,0-17 0 0 0,7-17 0 0 0,2-14 256 0 0,5-2 0 0 0,8-4 0 0 0,3-2 0 0 0,3-3 58 0 0,2-2 1 0 0,1-7-1 0 0,-1-6 1 0 0,0-1 115 0 0,0 1 1 0 0,6-11 0 0 0,0 1 0 0 0,1-2 31 0 0,0 1 0 0 0,-1-3 0 0 0,-6 12 0 0 0,-2 5 128 0 0,-2 4-238 0 0,-5 11 1 0 0,-7 32 0 0 0,-4 19 0 0 0,-6 14-91 0 0,-2 9 0 0 0,-7 4 0 0 0,-2 3 0 0 0,0 4 18 0 0,0 5 1 0 0,-4 1 0 0 0,6 1 0 0 0,2-4-46 0 0,1-2 0 0 0,-4 9 0 0 0,-1-4 0 0 0,0-3 93 0 0,0-5 1 0 0,2-1-1 0 0,5-13 1 0 0,0-1 39 0 0,0-2-198 0 0,-1-8 1 0 0,3-14-91 0 0,3-20 1 0 0,5-19 0 0 0,10-23-1 0 0,5-1 253 0 0,3 1 0 0 0,8-4 1 0 0,-1 4-1 0 0,-2-1 183 0 0,-1 1 1 0 0,4-4 0 0 0,1 2 0 0 0,0 0-14 0 0,0 2 0 0 0,3-12 1 0 0,-3 9-1 0 0,0-2-9 0 0,0-2 1 0 0,-2 7-1 0 0,-6 14-252 0 0,-4 8 0 0 0,-5 21 42 0 0,-10 15 1 0 0,-5 16-1 0 0,-9 25 1 0 0,-3 4-94 0 0,-2 4 1 0 0,1 4-1 0 0,-6 4 1 0 0,2 1 14 0 0,0 2 0 0 0,-5 7 1 0 0,6-2-1 0 0,-1 1-17 0 0,2-1 0 0 0,-2-1 1 0 0,5-11-1 0 0,0-9 283 0 0,0-4 0 0 0,2-7-272 0 0,5-14 0 0 0,1-13 0 0 0,4-17 17 0 0,5-14 1 0 0,3-8 0 0 0,2-5 0 0 0,0-3 63 0 0,0-6 0 0 0,7-10 0 0 0,3-6 0 0 0,4-5 133 0 0,1-4 0 0 0,0-5 1 0 0,2 1-1 0 0,2-1 121 0 0,1-1 1 0 0,5-9 0 0 0,-4 8-1 0 0,-3 2 4 0 0,-1 2 0 0 0,2 6 0 0 0,-4 13-35 0 0,-7 9 1 0 0,1 21-177 0 0,-4 20 0 0 0,-7 12 0 0 0,-8 28 0 0 0,-4 2-117 0 0,-1 2 1 0 0,-5 7-1 0 0,-2 3 1 0 0,0 2 96 0 0,0 1 1 0 0,-3 11 0 0 0,3-6 0 0 0,0 3-253 0 0,0-3 1 0 0,-4 6 0 0 0,4-11 0 0 0,1-1-4 0 0,-1-2 0 0 0,1-12 0 0 0,6-11 305 0 0,0-9 1 0 0,6-16-92 0 0,4-11 0 0 0,4-17 1 0 0,1-18-1 0 0,1-4 22 0 0,4-2 1 0 0,4-6 0 0 0,6-4-1 0 0,0-1 76 0 0,0 1 0 0 0,1-7 0 0 0,1 6 0 0 0,1-1 162 0 0,2-1 1 0 0,1-3 0 0 0,-6-1-1 0 0,0 4 138 0 0,0 0 0 0 0,-1 7 0 0 0,-2 1-78 0 0,-2 4-167 0 0,-7 8 0 0 0,2 29 0 0 0,-10 21 0 0 0,-5 18-104 0 0,-3 12 0 0 0,-8 9 0 0 0,-1 6 0 0 0,0 3-273 0 0,0 2 1 0 0,-3 3 0 0 0,3-1 0 0 0,0-4 116 0 0,0 0 0 0 0,-3-1 0 0 0,3-1 0 0 0,0-5 83 0 0,0-4 0 0 0,2-6 0 0 0,4-13-274 0 0,1-4 178 0 0,0-3 1 0 0,1-22 0 0 0,4-10 138 0 0,5-12 1 0 0,5-7 0 0 0,5-1 0 0 0,4-2 105 0 0,-1-4 0 0 0,6-3 0 0 0,-2-6 1 0 0,4-1-81 0 0,5 0 0 0 0,-1-4 0 0 0,-3-4 0 0 0,2-2 177 0 0,1-2 0 0 0,2-9 0 0 0,-4 6 0 0 0,3-1 94 0 0,-3-1 1 0 0,-3 6 0 0 0,-4 6 0 0 0,-5 12-88 0 0,1 10 1 0 0,-7 12-158 0 0,0 17 0 0 0,-7 6 0 0 0,-8 19 0 0 0,0 4-108 0 0,0 4 0 0 0,-2 6 0 0 0,-2 7 0 0 0,-1-1-58 0 0,1 1 1 0 0,2 5 0 0 0,1-1 0 0 0,-3 1-54 0 0,-1 2 0 0 0,-1-6 0 0 0,6 4 0 0 0,0-6 172 0 0,0-4 1 0 0,0 1-1 0 0,-1-8 1 0 0,1-6-317 0 0,0-6 0 0 0,0-8 250 0 0,0-9 1 0 0,6-13 0 0 0,4-19-1 0 0,3-6 36 0 0,2-2 1 0 0,7-14 0 0 0,3-2 0 0 0,4-5 289 0 0,1 1 0 0 0,0-8 0 0 0,0 4 0 0 0,1-2 86 0 0,-1-3 1 0 0,0 2 0 0 0,-1 4 0 0 0,-3 6 310 0 0,-1 4 0 0 0,-6 1-507 0 0,1 12 1 0 0,-7 4-262 0 0,-8 16 0 0 0,0 15 0 0 0,-10 24 1 0 0,1 3-56 0 0,-1 5 0 0 0,-2 8 0 0 0,-5 4 0 0 0,2 9-15 0 0,-3 7 0 0 0,5 3 0 0 0,-3-4 0 0 0,1-1 105 0 0,1-1 0 0 0,3-1 1 0 0,4-11-1 0 0,-2-2-93 0 0,-1-8 1 0 0,-1-6 0 0 0,5-16-309 0 0,-5-3 0 0 0,4-4 228 0 0,-3-12 0 0 0,10-14 1 0 0,5-10-1 0 0,3-2 315 0 0,2 0 1 0 0,5-11 0 0 0,4-2 0 0 0,3-4 209 29 0,4-4 1-29 0,3 6 0 0 0,-4-5 0 0 0,0 3 169 107 0,1 3 1-107 0,-1-3-1 0 0,0 10 477 3 0,0 0-785-3 0,1-5 0 0 0,-8 29 1 0 0,-5 8-272 0 0,-6 18 1 0 0,-5 19 0 0 0,-8 2 0 0 0,1 4-128 0 0,0 1 0 0 0,0 10 0 0 0,-2-1 1 0 0,-2 3 93 0 0,-1 3 0 0 0,0-5 0 0 0,4 6 0 0 0,1-4 63 3 0,0-4 0-3 0,0 3 0 0 0,1-11-247 142 0,4 2 261 41 0,-3-12 0-183 0,13-17 0 0 0,0-24 0 0 0,8-9 98 213 0,6-9 1-213 0,6-14-1 0 0,2-1 1 0 0,0-4-69 185 0,0-1 0-185 0,5-9 1 0 0,-2 2-1 0 0,4-2 345 26 0,1-3 0-26 0,1 3 0 0 0,-1 7 0 0 0,-1 8 262 0 0,-4 7 1 0 0,4 4-362 0 0,-4 20 0 0 0,-4 16 1 0 0,-6 21-1 0 0,-9 10-354 0 0,-4 9 1 0 0,-4 8 0 0 0,-3 5 0 0 0,-3 2-12 0 0,0 1 0 0 0,-6 11 0 0 0,4-6 0 0 0,-2 2-29 0 0,2-1 1 0 0,-2-1 0 0 0,7-9 0 0 0,2-2-116 0 0,1-4 0 0 0,2 0 534 0 0,0-11 1 0 0,13-9-175 0 0,8-12 1 0 0,4-13 0 0 0,0-13 0 0 0,-4-2-32 0 0,-4-2 0 0 0,-2-1 0 0 0,0 1-200 0 0,0 0 0 0 0,0-5 0 0 0,1 0 133 0 0,-1 1 1 0 0,5 2-1 0 0,0 2 153 0 0,-1 0 135 0 0,-2 6 0 0 0,1 6-184 0 0,-2 13 0 0 0,-6 14 0 0 0,-15 16 0 0 0,-5 2-6 0 0,-4-1 1 0 0,1 3 0 0 0,1-4 181 0 0,2 4 0 0 0,1 0-186 0 0,-1-3 0 0 0,12-12 0 0 0,13-18-27 0 0,9-14 1 0 0,-1-7 0 0 0,3-16-1 0 0,1-1 43 0 0,1-1 0 0 0,3-3 0 0 0,-1 3 1 0 0,-1 1-29 0 0,-4 1 1 0 0,2 8 0 0 0,-5-3 9 0 0,2 4 1 0 0,1 9 41 0 0,6 3 0 0 0,-13 5-151 0 0,-3 5 0 0 0,-10 12 21 0 0,1 13 1 0 0,-5 6 0 0 0,-1 6-69 0 0,0-1 0 0 0,0 3 1 0 0,0 1-1 0 0,0-4 179 0 0,0-2 1 0 0,0-7 0 0 0,0 3 57 0 0,0-3 1 0 0,2 4-123 0 0,3-1 0 0 0,0-8-195 0 0,10-12 1 0 0,-6-8-1 0 0,9-12 128 0 0,1-5 0 0 0,-6-4 1 0 0,-2-1-1 0 0,0 0 13 0 0,3 0 1 0 0,3 0-1 0 0,1-1 84 0 0,3 1 1 0 0,1 0 0 0 0,-4 0-24 0 0,2 0 1 0 0,-3-1-17 0 0,-1 1 154 0 0,-5 0 1 0 0,5 12-1 0 0,-13 11-134 0 0,-6 16 1 0 0,-6 10 0 0 0,-6-1 0 0 0,0 3 26 0 0,0-2 1 0 0,-1 3-1 0 0,1-2 1 0 0,0-3 134 0 0,0-5 1 0 0,5-5 235 0 0,-1-6-236 0 0,8 5-177 0 0,-4-10 1 0 0,14-5-69 0 0,3-16 1 0 0,-1 2 94 0 0,1-2-263 0 0,0 6 161 0 0,-2-2-346 0 0,6 6 586 0 0,-12 0 1 0 0,3 1 61 0 0,-10 4 1 0 0,1 5 64 0 0,-6 11 0 0 0,5 1 62 0 0,-5 3-339 0 0,6-3 1 0 0,-1-15-1 0 0,12-7 37 0 0,8-9 1 0 0,1-9 0 0 0,6-3 0 0 0,-1 1-2 0 0,5-2 1 0 0,-3 5-1 0 0,1-3 1 0 0,0 3-86 0 0,-1 2 1 0 0,-2 0 0 0 0,2 0 0 0 0,-1-1-66 0 0,-3 1 1 0 0,-1 2-249 0 0,3 2 0 0 0,-4-2-143 0 0,3 3 423 0 0,-10 3 0 0 0,-3 4 0 0 0,-9 11 14 0 0,-3 7 0 0 0,2 9 1 0 0,-7-2-1 0 0,-2 0 67 0 0,-2 0 0 0 0,1 5 0 0 0,1-3 1 0 0,2-1 189 0 0,-2-3 1 0 0,-2 4-36 0 0,-1 1 1 0 0,0 8 35 0 0,0-3-230 0 0,6-3 0 0 0,11-20 32 0 0,13-7 1 0 0,2-5 0 0 0,7-7 0 0 0,-2 2-96 0 0,-4-2 0 0 0,4-3 0 0 0,0-4 0 0 0,2-3 12 0 0,3-2 0 0 0,0 1 0 0 0,0-6 0 0 0,-2 0 36 0 0,2-3 0 0 0,0-1 0 0 0,-1 0 0 0 0,-6 1-64 0 0,-3 2 1 0 0,3-6-39 0 0,0 6 172 0 0,-6 6 1 0 0,-9 9-1 0 0,-10 20 1 0 0,-5 9-25 0 0,-4 6 1 0 0,-1 2-1 0 0,0 5 1 0 0,0-2 93 0 0,0 2 0 0 0,-6 0 0 0 0,1 0 0 0 0,1-1 47 0 0,2 1 0 0 0,2 0 0 0 0,0 0 0 0 0,0-3-90 0 0,0-3 0 0 0,-6 5 0 0 0,1-6 0 0 0,2-1-12 0 0,1-2 1 0 0,0-2-68 0 0,-4 0 110 0 0,5 0 1 0 0,-5-11 54 0 0,11-15 1 0 0,3 0-1 0 0,7-20 1 0 0,0 2-62 0 0,0 1 1 0 0,0-3 0 0 0,0 1-1 0 0,0 0-46 0 0,0-1 0 0 0,0-1 31 0 0,0-3 1 0 0,-8 4 48 0 0,-7 1 0 0 0,-7 13 1 0 0,-9 13-40 0 0,1 8 1 0 0,6 9 0 0 0,2 9 0 0 0,2 2 18 0 0,0 3 1 0 0,-6 2 0 0 0,6 1 0 0 0,2-1 19 0 0,1-4 1 0 0,1-1-1 0 0,1-4-69 0 0,0 5 0 0 0,5-8-459 0 0,0-1 384 0 0,6-11 0 0 0,-1-5 151 0 0,10-11 1 0 0,4-2-89 0 0,6-2 0 0 0,0-2-64 0 0,0-3 0 0 0,1 3 0 0 0,-1-4 24 0 0,0 5 0 0 0,-5 0-36 0 0,0 1 188 0 0,1 0 1 0 0,-5 3-86 0 0,-6 7 1 0 0,-6 12-1 0 0,-10 15-909 0 0,1 1 0 0 0,0-4-808 0 0,0 1 1 0 0,6-13 1678 0 0,4-12 0 0 0,3-17 0 0 0,2-17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72"/>
    </inkml:context>
    <inkml:brush xml:id="br0">
      <inkml:brushProperty name="width" value="0.04286" units="cm"/>
      <inkml:brushProperty name="height" value="0.04286" units="cm"/>
    </inkml:brush>
  </inkml:definitions>
  <inkml:trace contextRef="#ctx0" brushRef="#br0">168 122 7598,'8'-7'-207,"-1"4"0,-5-6 1,1 1 742,2-1 0,2 4 1,-2-5-195,5-2 0,-3 4 0,0 0 0,-2-1 397,0 1 1,2 4 0,-4-2 1314,2-1-869,0 5-442,-5-5-162,0 7 1,0 2-445,0 3 0,-5 4 0,-2 6 0,1 0-76,-1 0 1,-3 0 0,3 1 0,-1-1-230,-4 0 1,3 2 0,-1 1 0,0 3 87,2-3 1,-6-1 0,4-2 0,-2 1 53,2-1 1,-4 5-1,6 0 1,-2-3 52,0-5 0,0 7 1,-4-4 154,4 2 1,-2 0 288,7-2-376,-7 0 164,10 0 229,-4-6 71,6-3-140,0-6-98,0 0-365,0 7-104,0-5 0,0 6 46,0-3-169,0-3 374,0 5-91,0-7 686,0 0 1,1 5-401,4 0 1,-1 2 0,6-2-38,2 5 1,1-2 0,4 3-1,3-1-24,6-2 1,3 6 0,1-4-1,0 3-858,1 3 0,-2-3 0,-2-1 1,-4-4-841,-1-1 1,-2 3 0,-4-3-4002,-1 1 5462,-7-4 0,-8-4 0,-8-9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54:53.792"/>
    </inkml:context>
    <inkml:brush xml:id="br0">
      <inkml:brushProperty name="width" value="0.2" units="cm"/>
      <inkml:brushProperty name="height" value="1.2" units="cm"/>
      <inkml:brushProperty name="color" value="#00A0D7"/>
      <inkml:brushProperty name="inkEffects" value="pencil"/>
    </inkml:brush>
  </inkml:definitions>
  <inkml:trace contextRef="#ctx0" brushRef="#br0">959 1673 12372 51987 46205,'6'24'1466'0'31,"0"-12"-1158"0"98,9-17 1 0 1,-8-10 0 0-1,8-16 0 0 1,-2-1 140 0-46,1-3 1 0 0,6-4 0 0 0,2-8 0 0 0,0-2 89 0-48,0-2 0 0 0,5-12 1 0 0,0 2-1 0 0,3 1-211-382-12,1 2 1 382 0,6 2 0 0 0,-10 7 0 0 0,-2 4-252-1073-21,-1 1 0 1073-1,-5 3 0 0 0,-8 11-402-395-2,0 0 161 395 0,-8 6 1 0 0,-5 15-1 0 0,-11 21 59 0 0,-6 17 0 0 0,-6 17 1 0 0,3-1-1 0 0,-2 9-186 0 0,-3 5 0 0 0,-2 9 0 0 0,-1 1 1 0 0,1 2 173 0 0,4 0 1 0 0,-2-3 0 0 0,5 1 0 0 0,0-6 141 0 0,0-4 0 0 0,3-15 0 0 0,8-16-12 0 0,0-4 0 0 0,8-21 0 0 0,0-18 20 0 0,6-17 0 0 0,6-8 1 0 0,7-4-1 0 0,3-2 187 0 0,1-6 0 0 0,2-1 0 0 0,-3-3 0 0 0,1 1 76 0 0,-1 1 1 0 0,3-9 0 0 0,0 6 0 0 0,1-1-63 0 0,4-1 1 0 0,-5-3 0 0 0,-1-3 0 0 0,-5 5-125 0 0,0 0 0 0 0,-6 5 0 0 0,-2 11 33 0 0,-1 3 1 0 0,-5 14-1 0 0,-11 19-309 0 0,-6 16 0 0 0,-9 19 0 0 0,2 17 0 0 0,-1 9-11 0 0,-4 7 0 0 0,0 10 1 0 0,-2-3-1 0 0,2 1-89 0 0,0-1 0 0 0,-5 4 0 0 0,6-3 1 0 0,-1-1 121 0 0,2 1 0 0 0,-2-4 1 0 0,7-8-1 0 0,1-9-10 0 0,2-9-41 0 0,2-10 0 0 0,7-33 0 0 0,4-12 1 0 0,8-11 373 0 0,6-8 0 0 0,3-11 1 0 0,4-1-1 0 0,3-4 175 0 0,6-5 1 0 0,1 3-1 0 0,0-2 1 0 0,-2 0 24 0 0,2 2 1 0 0,2-9-1 0 0,0 6 1 0 0,-2 1-142 0 0,-2 2 1 0 0,-3-5 0 0 0,2 5-1 0 0,-7 5-63 0 0,-4 3 0 0 0,-1 8 0 0 0,-9 11-469 0 0,2 1 1 0 0,-1 16 163 0 0,-9 5 1 0 0,-4 12-1 0 0,-6 13 1 0 0,0 7-61 0 0,0 7 0 0 0,-2 6 0 0 0,-4 11 0 0 0,-2 5-70 0 0,-1 3 1 0 0,-5 2 0 0 0,6 0-1 0 0,-3-1 162 0 0,1 1 0 0 0,7-3 1 0 0,-4-4-1 0 0,1-7-64 0 0,1-3 35 0 0,0-10 1 0 0,11-22 0 0 0,6-19 0 0 0,6-15 347 0 0,7-10 1 0 0,9-10 0 0 0,3 1 0 0 0,0-1 0 0 0,0 1 1 0 0,3-3 0 0 0,-3 4 0 0 0,0-3-12 0 0,0 3 0 0 0,3-4 0 0 0,-3 2 0 0 0,2-7-58 0 0,3-7 1 0 0,0-8 0 0 0,0-4-1 0 0,-3 1-137 0 0,-2-1 0 0 0,-2 4 1 0 0,-5 10-251 0 0,0 8 1 0 0,-6 19 244 0 0,-4 22 1 0 0,-17 25 0 0 0,-6 28-77 0 0,-4 4 0 0 0,-5 5 1 0 0,5 8-1 0 0,0 1-24 0 0,0-2 1 0 0,-4 3 0 0 0,4-1 0 0 0,0-2-241 0 0,0-1 1 0 0,-3-6-1 0 0,3-4-239 0 0,-1-8 383 0 0,4-2 0 0 0,-1-28 1 0 0,11-17 89 0 0,9-16 1 0 0,12-20 0 0 0,10 8 0 0 0,0-2 426 0 0,0 0 0 0 0,3-5 1 0 0,-3-4-1 0 0,0-1 22 0 0,0 1 0 0 0,5-3 0 0 0,-1 2 0 0 0,1-5-238 0 0,-2-4 0 0 0,4-5 0 0 0,-6 4 0 0 0,1 1 65 0 0,-4 4 1 0 0,0 0 0 0 0,-3 11-321 0 0,-3 2-39 0 0,-9 16 0 0 0,-5 18 0 0 0,-10 22 0 0 0,-4 8-30 0 0,-1 6 0 0 0,-2 11 1 0 0,-3 0-1 0 0,-4 4-53 0 0,1 1 1 0 0,-1 4 0 0 0,5-5 0 0 0,-1-2 83 0 0,2-2 0 0 0,-3-3 1 0 0,4-3 261 0 0,4-6-19 0 0,1-3 1 0 0,5-13-1 0 0,6-14-16 0 0,4-19 0 0 0,9-9 1 0 0,-2-4-1 0 0,3 1 39 0 0,3-1 1 0 0,-1-7 0 0 0,0-1 0 0 0,0 3-45 0 0,0 5 0 0 0,1-5 0 0 0,-1 5 0 0 0,0 0 122 0 0,0-2 0 0 0,0 7 0 0 0,-1 0 0 0 0,-2 2-137 0 0,-2-1 1 0 0,-5 1-240 0 0,5 5 0 0 0,-8 12 155 0 0,-2 13 0 0 0,-2 2 0 0 0,-8 18 1 0 0,-2-1-91 0 0,-1-1 0 0 0,-8 8 0 0 0,1-1 0 0 0,2-3 18 0 0,1-4 1 0 0,1 2 0 0 0,1-3 149 0 0,0 2 1 0 0,0-2 121 0 0,0-12-113 0 0,6-7 1 0 0,4-13 0 0 0,8-12 0 0 0,4-5 171 0 0,2-5 0 0 0,-1-1 0 0 0,4-4 0 0 0,-2-2-96 0 0,2-2 0 0 0,-4-4 0 0 0,1 3 0 0 0,-1-2-55 0 0,1-3 1 0 0,-6-1-1 0 0,4 1 1 0 0,-2 3 79 0 0,0 2 0 0 0,0 5-210 0 0,-5 1 0 0 0,-2 20 0 0 0,-3 4 74 0 0,-5 22 1 0 0,-8 16 0 0 0,-4 18 0 0 0,0 5-146 0 0,0 6 1 0 0,-5 6 0 0 0,3 0 0 0 0,-1 2-28 0 0,-1-4 0 0 0,8 5 1 0 0,-3-13-1 0 0,5-5 32 0 0,0-7 0 0 0,1-4-7 0 0,0-9 1 0 0,7-15 0 0 0,2-21 100 0 0,5-13 1 0 0,6-11-1 0 0,3-6 1 0 0,4-6 157 0 0,5-3 1 0 0,2-1 0 0 0,-4-3 0 0 0,2-1 69 0 0,3-1 0 0 0,-3-1 0 0 0,3 4 0 0 0,-3-2 171 0 0,-2-2 1 0 0,0-5-1 0 0,1 7 1 0 0,-1 3-164 0 0,0 4 1 0 0,-7 8-21 0 0,-2-1 1 0 0,-6 18-307 0 0,-6 12 1 0 0,-7 12 0 0 0,-7 15 0 0 0,1 8 47 0 0,2 9 1 0 0,-3 5 0 0 0,-2 3 0 0 0,0 4-126 0 0,0 5 0 0 0,0 8 1 0 0,4 3-1 0 0,-3-1 133 0 0,3-3 1 0 0,-4-1 0 0 0,1-13 0 0 0,3-5-498 0 0,1-7 377 0 0,2-11 1 0 0,1-19-1 0 0,4-18 206 0 0,5-11 0 0 0,5-6 1 0 0,5-4-1 0 0,5-4 228 0 0,4-4 0 0 0,1-4 0 0 0,0-2 0 0 0,0-1 35 0 0,1-4 1 0 0,-1 4 0 0 0,0-6-1 0 0,0 4-3 0 0,0 4 1 0 0,1-8 0 0 0,-1 13 0 0 0,-2 3 311 0 0,-3 3-750 0 0,-3 3 1 0 0,-3 18-1 0 0,-4 13 83 0 0,-7 17 0 0 0,-5 10 1 0 0,-5 5-1 0 0,-1 3-175 0 1,-3 6 0 0 0,1 3 0 0 0,3 2 0 0 0,-2-1 102 0 17,-1 1 1 0 0,0 1 0 0 1,5 2-1 0-1,0 0 125 0-14,-1-5 0 0 0,3 0 0 0 1,1-7 330 0-5,2 2-466 0 0,0-5 0 0 0,1-14 1 0 0,4-20 259 0 0,3-17 0 0 0,9-15 0 0 0,3-5 0 0 0,4-2-59 0 0,1-3 1 0 0,0-2-1 0 0,1-2 1 0 0,-1 1 311 0 0,0-1 1 0 0,0-1 0 0 0,0-2 0 0 0,1 0-93 0 0,-1 5 1 0 0,0-4 0 0 0,-2 10-1 0 0,-1 4-73 0 0,-2 3-131 0 0,-6-1 1 0 0,1 24-1 0 0,-10 3-68 0 0,-5 12 0 0 0,-4 13 0 0 0,-1 7 0 0 0,0 5-310 0 0,0 3 0 0 0,-6 13 1 0 0,-1 1-1 0 0,0 5 115 0 0,0 3 0 0 0,-3 13 0 0 0,5-5 0 0 0,1 5 195 0 0,2-4 0 0 0,-1 1 1 0 0,-1-13-492 0 0,1-1 310 0 0,4-8 1 0 0,-6-21 0 0 0,10-24 0 0 0,6-20 208 0 0,8-14 1 0 0,4-3-1 0 0,7-7 1 0 0,0 0 266 0 0,1-4 1 0 0,-1-4 0 0 0,2 3-1 0 0,0 2-111 0 0,-2-2 0 0 0,9-5 1 0 0,-9 1-1 0 0,2 3 209 0 0,0 2 1 0 0,-4-4 0 0 0,-1 10 985 0 0,-2 0-1910 0 0,-7-1 318 0 0,4 11 1 0 0,-15 25 0 0 0,-6 26 143 0 0,-4 11 0 0 0,-3 13 1 0 0,4-1-1 0 0,-1 5-99 0 6,-2 4 0 0 0,-1 6 0 0 0,4-1 0 0 0,-1 2 141 0 2,-2-3 0 0 0,-1 6 1 0 1,6-7-1 0-1,0-5-146 0-8,0-3 1 0 0,-1-7 71 0 0,1-14 1 0 0,2-13-1 0 0,3-17 1 0 0,6-14 65 0 0,8-8 0 0 0,-1-10 0 0 0,9-4 0 0 0,3-4 245 0 0,4-6 0 0 0,1 4 1 0 0,-5-6-1 0 0,0 4 161 0 0,0 4 0 0 0,6-9 0 0 0,-1 6 0 0 0,-1-1-4 0 0,-3 2 0 0 0,0 0 1 0 0,-1 10-1 0 0,0-1 195 0 0,0 1 1 0 0,-5 0-1389 0 0,1 2 734 0 0,-8 9 1 0 0,-1 13 0 0 0,-11 23-1 0 0,-3 14 1 0 0,-5 9 0 0 0,-3 6 0 0 0,0 7 1 0 0,-4 1-77 0 0,1 4 0 0 0,-4 1 1 0 0,5 6-1 0 0,0-3 35 0 0,0 3 1 0 0,-4-2 0 0 0,6-2 0 0 0,1-7-171 0 0,3-3 0 0 0,0-5 0 0 0,1-14-272 0 0,0-5 1 0 0,7-15 655 0 0,2-15 0 0 0,10-17 0 0 0,3-20 0 0 0,1 3 72 0 0,4 0 1 0 0,1 5 0 0 0,3 0 0 0 0,-3 2 229 0 0,-3 3 0 0 0,4-4 1 0 0,-4-1-1 0 0,2 0-48 0 0,-2 3 0 0 0,3 1 1 0 0,-4 1-1 0 0,1 2-155 0 0,0-2 1 0 0,-5 0 0 0 0,4 4-324 0 0,-3 0 134 0 0,6-1 1 0 0,-12 11 0 0 0,2 12-1 0 0,-7 16-137 0 0,-4 14 1 0 0,-6 12-1 0 0,-7 3 1 0 0,0 2-85 0 0,0 3 0 0 0,-3 7 0 0 0,3 3 0 0 0,0 1 58 0 0,0-1 0 0 0,-3 4 0 0 0,3-5 1 0 0,0-2 0 0 0,0-2 0 0 0,2-8 1 0 0,4-6-16 0 0,1-5 1 0 0,2-12 198 0 0,2-16 0 0 0,5-10 0 0 0,7-22 0 0 0,4-2 226 0 0,6-1 0 0 0,2-7 0 0 0,2 1 0 0 0,1-1 119 0 0,-1 1 0 0 1,0-1 1 0-1,0 5-1 0 1,-1 0-77 0 24,-4 0 1 0 1,3 1 0 0 0,-4 6-1 0-1,1-1-191 0 6,0 1 1 0-1,-5 6-1 0 1,4 2-432 0-20,-3 0 282 0-11,-1 12 1 0 0,-11 5 0 0 0,-4 19-1 0 0,-4 8-103 0 2,-1 6 1 0-1,-2 1 0 0 1,-2 12 0 0 0,-1-1-116 0 24,1-1 0 0-1,-3 8 0 0 1,1-4 0 0 0,-1-1 182 0 4,0 2 1 0 0,1-2 0 0 0,6 0 0 0 0,0-5-37 0 0,0-5 1 0 0,-1 1 82 63-27,1-13 1-63 0,7-10 112 364-3,3-15 0-364 0,3-10 0 0 0,4-17 40 315 0,3-4 1-315 0,-2 1 98 161 1,7-11 1-161 0,0 0 0 0 1,4-6 0 0-1,-2 6 31 30 9,-2 2 1-30 1,0 6 0 0-1,4-3 0 0 1,-3 0 39 0-8,0 3 0 0 1,-3-1 149 11-4,2 3 1-11 0,0 16-283 31 0,-10 10 0-31 0,-8 28 0 0 0,-12 28-243 2 0,1 1 1-2 0,-3-4 0 0 0,2-3 0 0 0,1 1-196 0 0,2-2 0 0 1,-3 8 0 0 0,0-5 0 0 0,1 0 132 6 23,2 2 1-6 1,2-1-1 0-1,0-3 1 0 1,0-4 110 292-3,-1-4 0-292 0,1-4 1 0 0,0-1-283 617-20,0-1 1-617-1,6-18 311 694-1,4-8 0-694 0,4-13 0 0 0,2-18 1 0 0,4 1 195 582 0,5-1 1-582 0,-1-4 0 0 0,1-2 0 0 0,2 1 117 271 0,1 4 0-271 0,-2-7 1 0 0,-1 9-1 0 0,0-2 184 29 0,-2 0 1-29 0,6 0 100 0 83,-4-4-222 0 17,-3 4 0 0 0,-2 7-354 0-27,-10 20 1 0 1,-4 11-1 0-1,-6 20-339 0-10,0-6 1 0 0,0 2 0 0 0,-1-2 205 0-27,1-1 0 0 0,0 8 1 0 0,0-2-1 0-1,0-1-7 0-13,-1 0 0 0 0,1-6 1 0-1,0 7-1 0 1,0 1 55 0-17,0-3 0 0 0,1 6 0 0 0,2-5 1 0 0,2-1-721 260-5,-2-2 731 194 0,6-4 0-454 0,-1-17 0 0 0,8-10 0 0 0,5-12 276 326 0,4-7 1-326 0,3-2 0 0 0,2 1 0 0 0,1 0-23 97 0,-1-1 1-97 0,0 2 0 0 0,0 2 0 0 0,0 2 116 4 0,1-2 1-4 0,-1 2-52 0 14,0-6 0 0 1,-1 4-377 0 39,-4-8 1 0 0,-5 18 75 0-23,-10 12 1 0 1,-4 12 0 0 0,-6 15 0 0 0,0 6 37 0 45,0 6-32 0-62,-1 8 1 0 0,1-3 0 0 0,0 5-99 0-9,0-3 1 0 1,0 6 0 0-1,1-5 0 0 0,2-1 100 0-6,2-2 1 0 0,5-6-1 0 0,-3-6-144 0 0,1-1 0 0 0,5-11 101 102 0,12-5 1-102 0,0-10-1 0 0,11-17 1 0 0,-4-3 184 180 0,-2-5 0-180 0,5-4 0 0 0,2-2 0 0 0,0 1-38 15 0,0 0 1-15 0,5 1 0 0 0,-3 2 0 0 0,1 2 43 0 0,0-2 0 0 0,-1-1 1 0 0,3 1-132 0 0,-2 2 1 0 0,6 8 0 0 0,3 4 45 0 0,-6 11 0 0 0,-4 16 1 0 0,-11 13-1 0 0,-2 6-138 0 0,-6 8 0 0 0,-4 13 1 0 0,-1 5-1 0 0,0 2 18 0 0,0 3 0 0 0,0 2 0 0 0,0 0 0 0 0,0 3-19 0 0,0 0 0 0 0,0 4 1 0 0,0-7-1 0 0,2-2 183 0 0,3-1 1 0 0,-2-8 0 0 0,8-7-1 0 0,0-14 48 0 0,3-9 0 0 0,3-7 0 0 0,3-9-113 0 0,5-9 1 0 0,-1-7 0 0 0,1-10-1 0 0,1-3 40 0 0,-3-5 0 0 0,6-4 0 0 0,-3-3 0 0 0,2-2-29 0 0,3-1 0 0 0,-1-6 0 0 0,0 2 0 0 0,1-1 16 0 0,-1-3 0 0 0,7-9 0 0 0,2 6 0 0 0,2-3 131 0 0,-1-3 1 0 0,-1 1 0 0 0,2-1 0 0 0,-7 8 121-261 0,-7 5 0 261 0,-5 10-99-811 0,-7 9 0 811 0,-7 35 0 0 0,-4 16 0 0 0,-8 13-15-683 0,-6 8 0 683 0,-8 7 0 0 0,-4 9 0 0 0,-2-1-258-537 0,-3 1 1 537 0,0-2 0 0 0,0-4 0 0 0,3 1-14-430 0,2-2 0 430 0,-3 8 1 0 0,5-8-1 0 0,1 1 227-59 0,2 1 0 59 0,4-2 1 0 0,2-4 66 0 0,6-6 0 0 0,7-16-67 0 0,8-20 1 0 0,0-15-1 0 0,12-15 1 0 0,-1-8-220 0 0,-1-6 0 0 0,7-13 0 0 0,-2-6 0 0 0,4-4 88 0 0,1-5 1 0 0,1-3 0 0 0,-1-2 0 0 0,1-1 29 0 0,-1 3 0 0 0,2-10 0 0 0,2 9 1 0 0,1-1 230 0 0,-1-1 1 0 0,-3 8-1 0 0,-4 6 1 0 0,-5 10 488 0 0,-5 3-710 0 0,1 9 0 0 0,-18 15 0 0 0,0 18-72 0 0,-8 12 0 0 0,-11 16 0 0 0,-5 10 0 0 0,-1 8-58 0 0,-2 9 0 0 0,-10 8 0 0 0,5 1 0 0 0,-4 1 66-90 0,-1 1 1 90 0,2 11-1 0 0,3-5 1 0 0,-2 3 9-36 0,-2 2 1 36 0,-3-1 0 0 0,7-9 0 0 0,5-12-31 0 0,4-10 0 0 0,4-9 40 0 0,9-12 1 0 0,5-20 0 0 0,10-11 0 0 0,5-15-6 0 0,4-9 1 0 0,11-5 0 0 0,4-6-1 0 0,1-4 93 0 0,4-4 0 0 0,5-7 1 0 0,-4-1-1 0 0,-1-1 124 0 0,-2 1 1 0 0,4-9 0 0 0,2 0 0 0 0,3-3-96 0 0,1-5 1 0 0,9-12 0 0 0,-9 5 0 0 0,-1 0-121 0 0,-2 3 1 0 0,-4 2 0 0 0,-6 10 121 0 0,-4 7 0 0 0,-5 19-50 0 0,-10 19 0 0 0,-10 18 0 0 0,-11 32 0 0 0,-6 5-22 0 0,-4 6 0 0 0,-6 15 0 0 0,2-1 0 0 0,-4 0-37-333 0,-1 0 1 333 0,0 8-1 0 0,-1-4 1 0 0,1 3 16-331 0,-1 1 0 331 0,3 8 1 0 0,1-4-1 0 0,3-4 20-9 0,2-1 0 9 0,-3 7 0 0 0,4-12 0 0 0,3-4-110 0 0,1-10 117 0 0,8 2 0 0 0,6-40 1 0 0,11-2-108 0 0,8-17 0 0 0,4-21 0 0 0,-1-1 1 0 0,2-5 84 0 0,3-5 1 0 0,0-6-1 0 0,3-2 1 0 0,-2-1 130 0 0,2-3 1 0 0,2-10 0 0 0,1 5 0 0 0,1-2-72 0 0,-1-3 1 0 0,1-11 0 0 0,-1 3-1 0 0,-3 2 42 0 0,-7 6 0 0 0,1 7-92 0 0,-11 11 1 0 0,-5 24-5 0 0,-5 17 1 0 0,-7 17 0 0 0,-8 18-1 0 0,-2 2-3-275 0,-3 4 0 275 0,1 8 1 0 0,-6 8-1 0 0,-1 2-66-424 0,3 4 1 424 0,-4 4 0 0 0,5 2 0 0 0,0-1 48-62 0,0 1 1 62 0,-4 5-1 0 0,4-1 1 0 0,2-2 18 0 0,3-4 1 0 0,-5-1 0 0 0,11-15 0 0 0,-1-7-110 0 0,-2-6 14 0 0,7-9 1 0 0,2-10-1 0 0,10-16 1 0 0,6-12 17 0 0,2-9 0 0 0,7-11 0 0 0,2-3 0 0 0,2-2 29 0 0,3-3 1 0 0,2-7-1 0 0,1-4 1 0 0,1 1 150 0 0,-1 0 0 0 0,5-16 0 0 0,3 0 0 0 0,0-4 67 0 0,5-8 1 0 0,-1 3 0 0 0,-2-3 0 0 0,-6 11-78 0 0,-7 3 1 0 0,-5 15 0 0 0,-7 12-17 0 0,1 11 1 0 0,-10 18-1 0 0,-4 18 87-20 0,-5 16 1 20 0,-14 15-1 0 0,0 3 1 0 0,-5 7-274-485 0,-5 7 1 485 0,-2 8 0 0 0,-1 3 0 0 0,1 1-17-365 0,4-1 1 365 0,-4 10-1 0 0,4-5 1 0 0,-4-1 118-15 0,-1-2 0 15 0,6 1 1 0 0,2-6-1 0 0,2-3 19 0 0,-1-2 1 0 0,1-5 0 0 0,7-14-1 0 0,1-6-64 0 0,2-7-168 0 0,6-5 0 0 0,-1-18 1 0 0,12-13 84 0 0,8-14 0 0 0,0-15 0 0 0,7 1 0 0 0,0-2 198 0 0,4-3 0 0 0,2-2 1 0 0,3-1-1 0 0,-1-3 40 0 0,1-2 0 0 0,-1-3 1 0 0,2-6-1 0 0,2 0 86 0 0,1-4 1 0 0,1-3-1 0 0,-6 2 1 0 0,-1 0-58 0 0,-4 5 1 0 0,1 7 0 0 0,-9 13-47 0 0,-4 8 1 0 0,-10 19-84 0 0,-3 23 1 0 0,-6 12-1 0 0,-11 23 1 0 0,-2-1-42-170 0,-1 1 0 170 0,-7 12 0 0 0,3 2 0 0 0,-1 3-27-155 0,0-1 0 155 0,1 3 0 0 0,-3-1 0 0 0,3-3 56 0 0,2-2 0 0 0,-3 2 1 0 0,5-11-1 0 0,1-2 26 0 0,2-6 1 0 0,4-5-67 0 0,3-7 0 0 0,4-16-61 0 0,12-14 0 0 0,2-14 0 0 0,9-16 1 0 0,1 0 96 0 0,3-1 1 0 0,6-1-1 0 0,-2-2 1 0 0,4-1 43 0 0,1 1 0 0 0,-1-5 1 0 0,0-1-1 0 0,-1-4 85 0 0,5-2 0 0 0,0 0 1 0 0,-1-1-1 0 0,1-2-102 0 0,-3-2 1 0 0,2 1 0 0 0,-12 8 128 0 0,-1 6 1 0 0,-4 7-109 0 0,-5 24 1 0 0,-10 15 0 0 0,-12 28-1 0 0,-4 0-162 0 0,-5 5 0 0 0,-4 4 0 0 0,3 2 0 0 0,-2 0 6 0 0,-3 5 0 0 0,0-3 0 0 0,0 1 0 0 0,4-3 104 0 0,1-3 1 0 0,-4 3-1 0 0,6-9 1 0 0,1 1-20 0 0,2-6 1 0 0,-3 8 0 0 0,0-11 350 0 0,1 0-373 0 0,9-4 1 0 0,3-28 0 0 0,11-10-1 0 0,4-12-27 0 0,7-6 0 0 0,6-8 0 0 0,-1-1 0 0 0,4-2 247 0 0,-1-3 1 0 0,6 0 0 0 0,-4 1 0 0 0,2 6-34 0 0,-1 2 1 0 0,2-2 0 0 0,-2-2 0 0 0,1 1 51 0 0,-2 4 1 0 0,-3 0-1 0 0,-7 12-72 0 0,1 1 0 0 0,-8 13-183 0 0,-3 11 0 0 0,-10 3 0 0 0,-7 14 0 0 0,-5 0-90 0 0,-3 3 1 0 0,-2 4 0 0 0,3 3-1 0 0,-2 4 27 0 0,-3 4 0 0 0,4-3 1 0 0,-4 1-1 0 0,2-3 106 0 0,3 0 0 0 0,-3 6 0 0 0,2-5 0 0 0,2-3 93 0 0,1-1 1 0 0,1-6-466 0 0,1-1 369 0 0,7-6 1 0 0,3-16-1 0 0,10-15 1 0 0,5-8 36 0 0,3-7 1 0 0,3-2 0 0 0,-1-1-1 0 0,2-1 76 0 0,3 1 0 0 0,-3 0 1 0 0,3-3-1 0 0,-3 1 85 0 0,-2 2 1 0 0,6-7-1 0 0,-1 10 1 0 0,-3 0 19 0 0,-5-2 1 0 0,1 5-90 0 0,-3-1 1 0 0,-6 15-189 0 0,-9 5 0 0 0,-4 10 1 0 0,-13 12-1 0 0,2 3 26 0 0,0 5 0 0 0,-7 6 0 0 0,1 4 0 0 0,-1 4-17 0 0,2 0 1 0 0,-7 3 0 0 0,5-3 0 0 0,0 2 73 0 0,-2 1 0 0 0,2-2 0 0 0,0-9 1 0 0,3-2 1 0 0,2-4 1 0 0,0 0-80 0 0,2-10 1 0 0,0-6-64 0 0,-1-19 0 0 0,8-7 0 0 0,13-14 0 0 0,0 1 259 0 0,0 0 1 0 0,5-1 0 0 0,2-1 0 0 0,0-2 39 0 0,-1-1 0 0 0,4-6 0 0 0,-3 4 0 0 0,0 0-84 0 0,0 0 1 0 0,-2-4 0 0 0,-5 6 188 0 0,0 1-159 0 0,0 9 0 0 0,-2 13 0 0 0,-3 17 1 0 0,-5 13-103 0 0,-4 9 0 0 0,-3 11 1 0 0,-1 2-1 0 0,-4 6-87 0 0,-2 4 1 0 0,1-2 0 0 0,-4 4 0 0 0,1-1 7 0 0,-1 0 0 0 0,5-2 0 0 0,2-9-367 0 0,3-4 158 0 0,-5-11 0 0 0,7-20 291 0 0,0-20 0 0 0,8-12 1 0 0,10-14-1 0 0,2 6 157 0 0,-1 3 0 0 0,-1 0 0 0 0,1-2 0 0 0,1-2-94 0 0,-2 2 1 0 0,-1-3 0 0 0,-2 0-1 0 0,0-2 103 0 0,0-3 1 0 0,0 5 0 0 0,0 0-178 0 0,0 0 1 0 0,0 4 240 0 0,0-2 1 0 0,-2 18-1 0 0,-3 15-181 0 0,-5 19 1 0 0,-4 12 0 0 0,-1 13 0 0 0,0-1-111 0 0,0 1 0 0 0,-1 0 0 0 0,1 0 0 0 0,0-3 20 0 0,0-2 1 0 0,5-3-1 0 0,0-8-442 0 0,-2-6 0 0 0,5-8 319 0 0,2-12 0 0 0,10-15 0 0 0,5-23 103 0 0,4-1 1 0 0,-1 6 0 0 0,-1-4 0 0 0,-2-1 153 0 0,2-2 0 0 0,1 1 1 0 0,3-3-1 0 0,-1-2 10 0 0,0 0 0 0 0,0-17 0 0 0,2 5 0 0 0,2-6-56 0 0,1-6 0 0 0,5 2 1 0 0,-3-1-1 0 0,0 9-114 0 0,0 9 0 0 0,-1 14 107 0 0,-6 15 0 0 0,-7 23 0 0 0,-3 14 1 0 0,-5 13 112 0 0,-5 11 0 0 0,-2 6 1 0 0,-4 2-1 0 0,0-3-284 0 0,0-2 1 0 0,-1 3-1 0 0,0-8 70 0 0,2 0 1 0 0,5 6-1 0 0,-4-8-79 0 0,3-4 0 0 0,2-20 97 0 0,9-8 0 0 0,9-29 1 0 0,8-16-1 0 0,0-6 168 0 0,0-1 0 0 0,8-4 1 0 0,-3 1-1 0 0,0-1-87 0 0,2-1 0 0 0,5 4 0 0 0,1-2 1 0 0,-1 4 192 0 0,-2 5 0 0 0,3-6 0 0 0,1 7 1 0 0,-4 2 31 0 0,-5 5 1 0 0,-5 9-354 0 0,-7 4 0 0 0,-6 15 81 0 0,-4 15 1 0 0,-5 7-1 0 0,-5 20 1 0 0,-4 0-87 0 0,1 3 1 0 0,-6 3 0 0 0,4 1 0 0 0,-2 0 77 0 0,2 3 1 0 0,-2 5 0 0 0,7-3 0 0 0,2-3 7 0 0,1-2 1 0 0,-3 1-1 0 0,0-9 263 0 0,2-2-304 0 0,8-2 0 0 0,8-17 0 0 0,8-12 0 0 0,-3-14 58 0 0,-1-13 0 0 0,3-10 0 0 0,1-3 0 0 0,-3 0-87 0 0,-1 0 0 0 0,2-6 0 0 0,-1 4 0 0 0,-3-1 18-195 0,-1-1 0 195 0,3 8 0 0 0,-7-3 101-401 0,4 4 9 124 0,-6 2 0 277 0,-3 9 1 0 0,-10 13-1 0 0,-5 15 39-237 0,-4 10 0 237 0,-3 11 0 0 0,-1 3 0 0 0,-2 6-185-223 0,1 2 1 223 0,-3 10-1 0 0,2-4 1 0 0,3 3 6-45 0,5-1 1 45 0,-1-3 0 0 0,2-2 0 0 0,0-1 172 0 0,0 1 1 0 0,5-5-134 0 0,6-1 1 0 0,1-14 86 0 0,4-12 0 0 0,4-17 0 0 0,6-18 1 0 0,0-6-91 0 0,0-4 1 0 0,1-3 0 0 0,1-4-1 0 0,1 2 123 0 0,2-3 1 0 0,1 0-1 0 0,-4-3 1 0 0,1 2 127 0 0,2 3 1 0 0,-1-1 0 0 0,-5 5 0 0 0,-3-2 158 0 0,1-3 1 0 0,3-4-447 0 0,-9-4 1 0 0,-1 4 11 0 0,-5 0 0 0 0,-7 26 1 0 0,-3 23 125 0 0,-4 19 0 0 0,-1 16 0 0 0,0 0 0 0 0,0 3-92 0 0,-1 1 1 0 0,1 12 0 0 0,0-5 0 0 0,1 4 59 0 0,4-3 1 0 0,-3-4 0 0 0,4-2-1 0 0,-1-2-274 0 0,0 0 1 0 0,5 6 85 0 0,-5-8 66 0 0,6-9 0 0 0,10-11-8 0 0,9-20 1 0 0,3-15 6 0 0,-2-16 1 0 0,-3-9 0 0 0,-1-6 0 0 0,-4 7 73 0 0,-1 6 1 0 0,0-3 0 0 0,-4-1 0 0 0,4 0 89 0 0,1 0 1 0 0,-3-4-1 0 0,4 4 1 0 0,-2 0-22 0 0,-4-1 0 0 0,-1-2 0 0 0,-2 3 219 0 0,0-2 0 0 0,-2 12 0 0 0,-5 3-108 0 0,-8 11 0 0 0,-7 13 0 0 0,-8 12 0 0 0,-1 6-111 0 0,1 7 1 0 0,-1 11-1 0 0,1 3 1 0 0,0 1-21 0 0,-1 1 1 0 0,3-9-1 0 0,2 0 1 0 0,6-5-31 0 0,3 0 1 0 0,2-5-186 0 0,0-2 210 0 0,-7-9 1 0 0,6-18 0 0 0,1-14 2 0 0,8-6 1 0 0,1 2 0 0 0,-1 0 86 0 0,-1-2 0 0 0,2 0 1 0 0,-2 0-1 0 0,0 1-73 0 0,-1-1 1 0 0,-1-1-1 0 0,-5-3 1 0 0,0 1-117 0 0,-1-1 0 0 0,6 6 0 0 0,0 1 431 0 0,-2 2-30 0 0,5 2 0 0 0,-4 15-199 0 0,6 10 0 0 0,-6 5-130 0 0,6 16 1 0 0,-5-1-854 0 0,5 5 38 0 0,0 1 531 0 0,5-1 0 0 0,2-15-848 0 0,3-10-1397 0 0,3-3 2552 0 0,1-15 0 0 0,-16 4 0 0 0,-10-6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7T07:49:15.868"/>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0 156,'13'-18,"-1"-1,4 2,3 5,10 12,-12 0,0 0,-1 0,-1 0,2 0,0 0,1 0,2 0,-1 0,1 0,0 0,1 0,-1 0,0 0,0 0,0 0,-1 0,0 0,-1 0,1 0,0 0,-1 0,2 0,-1 0,1 0,-1 0,2 0,1 0,-1 0,-1 0,2 0,0 0,0 0,1 0,-1 0,1 0,0 0,-1 0,2 0,-1 0,-1 0,0 0,1 0,0 0,-1 0,2 0,-1 1,-1-2,1 1,1-1,-2-1,1 0,-1-1,0 0,1-1,0 0,1 0,0-1,-1 1,1-1,1 1,-1 0,0 0,-1 0,2 1,0 0,-1 0,0 0,1 1,-1 0,-1 1,1-1,-1 1,0-1,1 0,0 0,-1 0,0-1,1 2,-1-1,0 1,-1 0,1 1,-2 0,0 0,0 0,-2 0,1 0,0 0,0 0,-2 0,0 0,-1 0,0 1,-1 1,0-1,11 3,-10-1,1 1,-2-1,0 0,11 2,-12 0,1-1,7-1,7 1,-11-4,-12 0,-5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7T07:49:15.86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0 204,'16'-24,"0"0,6 1,2 8,15 15,-17 0,0 0,-2 0,1 0,0 0,2 0,1 0,1 0,0 0,1 0,1 0,-1 0,0 0,1 0,0 0,-1 0,-1 0,-2 0,2 0,0 0,-1 0,0 0,2 0,-1 0,1 0,-1 0,3 0,-1 0,1 0,-2 0,3 0,0 0,0 0,0 0,1 0,0 0,-1 0,1 0,1 0,-1 0,-1 0,-1 0,2 0,0 0,0 0,0 0,0 0,0 0,0-1,0-1,0 0,-1 0,0-2,0 0,1-1,1 0,0-1,-1 0,1 0,0 0,2 1,-1-1,-2 1,1 0,1 1,1 1,-2-2,1 2,0 0,-1 1,0 0,0-1,-1 2,1-1,0-1,0 0,-1 0,1 0,0 1,-1 0,0 0,-2 1,2 1,-2 0,-1 0,1 0,-3 0,0 0,2 0,-1 0,-2 0,-1 0,0 1,-1 0,-1 0,-1 1,16 3,-14-1,2 2,-3-3,-1 1,15 3,-15-1,0 0,11-2,9 1,-16-5,-15 0,-6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7T07:49:15.870"/>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0 156,'13'-18,"-1"-1,4 2,3 5,10 12,-12 0,0 0,-1 0,-1 0,2 0,0 0,1 0,2 0,-1 0,1 0,0 0,1 0,-1 0,0 0,0 0,0 0,-1 0,0 0,-1 0,1 0,0 0,-1 0,2 0,-1 0,1 0,-1 0,2 0,1 0,-1 0,-1 0,2 0,0 0,0 0,1 0,-1 0,1 0,0 0,-1 0,2 0,-1 0,-1 0,0 0,1 0,0 0,-1 0,2 0,-1 1,-1-2,1 1,1-1,-2-1,1 0,-1-1,0 0,1-1,0 0,1 0,0-1,-1 1,1-1,1 1,-1 0,0 0,-1 0,2 1,0 0,-1 0,0 0,1 1,-1 0,-1 1,1-1,-1 1,0-1,1 0,0 0,-1 0,0-1,1 2,-1-1,0 1,-1 0,1 1,-2 0,0 0,0 0,-2 0,1 0,0 0,0 0,-2 0,0 0,-1 0,0 1,-1 1,0-1,11 3,-10-1,1 1,-2-1,0 0,11 2,-12 0,1-1,7-1,7 1,-11-4,-12 0,-5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71"/>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90 12230,'20'-3'491,"4"1"1,-7 5-1,7 3 1,-3 1-1,1 4 1,-3-5-1,8 0 1,-7-3-1,6-5 1,-3-2-186,4-4 0,0-2-61,1-2 0,0 4-30,0 3 0,2 3-59,0 2 1,-14 0 0,-1 0 87,15 0 0,0-2-94,-2-2 1,1-1-123,1-1 1,-3-1-6,2 2 1,-4 3 46,2 0 1,0 2 81,1 0 1,0 0 17,0 0 0,2-3 34,0-2 0,0 1-82,-2-3 1,0 3-363,2 0 1,-9 3 261,6 1 1,-5 1 130,7 1 0,0-2-17,-12-1 1,-1-1-1,11 0-9,-1-2 0,-2 1-133,6-1 0,-7 2 92,4 2 0,-4 1-149,6 3 0,-4-1 62,4 5 0,-3-2 30,4 0 1,-8-3 7,3-1 0,-3-1-50,8 0 1,-8 2-3,3 4 1,-2 0-24,2 3 1,-3-3 19,3 1 0,-5-4 35,5 1 1,-6-3 7,5-1 1,-5 0 24,6-1 1,-5 0 62,5 0 0,-6-2-57,5 1 0,-7-1 49,5 0 1,-5 1-2,7-2 1,-8-1-64,5-2-1025,-6 0 0,7 0 738,-8 3 0,-7 1 0,-8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7T07:49:15.872"/>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0 128,'10'-15,"0"0,4 1,1 4,9 10,-10 0,0 0,-1 0,-1 0,2 0,0 0,1 0,0 0,1 0,1 0,-1 0,1 0,-1 0,1 0,0 0,-1 0,-1 0,0 0,1 0,-1 0,0 0,0 0,1 0,1 0,-1 0,-1 0,3 0,-1 0,0 0,0 0,0 0,2 0,-1 0,0 0,1 0,0 0,-1 0,0 0,2 0,-1 0,-1 0,0 0,0 0,1 0,0 0,0 0,-1 0,1 0,0 0,0-1,-1-1,1 1,-1-2,0 1,1-1,0-1,0 1,0-1,1 0,-1 0,1 1,1 0,-2 0,0 0,1 0,1 1,-2-1,1 1,0 0,0 1,-1-1,0 1,0 0,0 0,1-1,-1 0,0 0,0 0,1 1,-1 0,-1 0,0 0,1 1,-2 0,0 0,0 0,-1 0,0 0,1 0,-1 0,-1 0,0 0,-1 0,-1 1,1 0,-2 0,11 2,-9 0,1 0,-3 0,1-1,9 2,-9 0,0 0,6-2,5 1,-8-3,-10 0,-5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7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1 121 13271,'28'3'983,"1"0"0,-5-3-548,3-3 69,6 0-148,1-1-271,2 2-37,-2 4 146,-4-1-161,-1 2-6,-4-3 80,2 0 0,-5 0-40,-5 0 22,-1 0 20,-5 0-45,1 0-9,3 0 25,-2 0 128,4 0-21,-4 0-89,5 0-104,-3 0 42,3 0-58,0 0 8,3 0 71,-2 0-14,4 0-18,-1 0-12,2 0 102,0 0 80,0 0-49,3 0-69,-2 0-57,2 0 58,-6 0 147,3-3-135,-6 2-44,3-4-20,-3 5 63,0-3 45,-2 3-21,3 0-36,-2 0-70,6 0-65,-4 0 33,5 0 11,-9 0 35,6-3 263,-6 0 54,1 0-167,1-3-1,-2 5-282,1-1-56,-2 2 293,1 0 42,1 2-179,-1-1-54,0 2 78,0-3 115,0 0 120,3 0-196,0 0 73,0 0-248,1 0 484,-1 0-160,0 0-356,0 0 9,-3 0 105,0 0 280,0 0 150,0-3-289,1 2-88,-2-1-51,1 2-39,-2 0 111,7 0 49,-4-3-58,8 2-11,-3-4-13,0 2 63,3-1 301,-5-1 20,1 2-211,-1-3-199,-4 2 40,0 1 90,-1 3 22,2 0 218,2 0-271,0 0-249,0 0 318,-2 0 234,1 0-160,-1 0-164,-1-2-149,2 1-98,-4-1 358,4 2-85,-1 0 493,5 0-499,0 0-153,4 2-275,-4-1 272,-1 1 135,-1-2 106,-4 0-216,0 0 12,-3-2 62,3-1 149,0-6 95,3 2-157,-2-2-68,-2 6 158,1 0 28,-2 3 130,7-2-263,-4 1-232,5-2 180,-6 6-214,3-2 105,-5 1-118,1-2 153,-2 0 80,-2-2-39,1-2-158,-1 1-646,4-2-181,-1 4 0,2-2 0,-9 3 656,3 0 0,-6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74"/>
    </inkml:context>
    <inkml:brush xml:id="br0">
      <inkml:brushProperty name="width" value="0.04286" units="cm"/>
      <inkml:brushProperty name="height" value="0.04286" units="cm"/>
    </inkml:brush>
  </inkml:definitions>
  <inkml:trace contextRef="#ctx0" brushRef="#br0">837 1947 8400,'15'-7'2530,"-1"3"-1889,-4-6 1,2 5 357,-7-5-793,0 7 206,-5-4 0,-2 5-165,-3-3 0,3 2 0,-4-6 27,-1 3 1,5-1-1,-4 3-352,-1-1 1,3-1-181,-6 1 0,0 3 0,-5-3 118,0 3 0,-1-3 1,1 0 98,0 2 0,0 1 1,0 2-1,-1 0 22,1 0 1,0 0 0,0 0 0,0 0 168,-1 0 1,1 0-1,0 0-127,0 0 0,0 0 1,-1 0-1,1 0-53,0 0 0,0 0 1,0 2-24,-1 3 1,1-4-1,0 4 1,1-1 69,4 1 1,-3-3-1,4 4 1,-1-1 66,0 0 0,2 2 1,-4-3-1,2 2-58,-2 3 1,3-1-1,-1 4 1,-2-2-62,-1 2 0,3 0 0,0 0 0,-1-2 63,3 2 1,-5 1-1,4 2 1,-1 1-114,0-1 1,0 2 0,-6 0-5,1-2 1,5 8 0,0-7-1,0 1 59,1-1 0,-4 1 0,3 2 0,-2 1-9,2-1 1,-4-2-1,6-2 1,-2 0 69,0 0 1,6-5 0,-3-1 0,2-1-38,0 1 1,0-4 0,5 5 156,0 2 1,0-4-1,0 2 1,-2 2 39,-3 2 0,4-4 1,-4 0-1,3 2-81,2 1 0,-2 3 1,-1-1-1,-2 0-104,1 0 0,3 0 0,1 1 114,0-1 1,0-5 0,0 0 39,0 2 1,1 1-1,3 3 53,1-1 0,7 0 0,-4 0-46,1 0 1,2 1 0,-4-1 0,2 0-17,2 0 1,3 0 0,0 1 0,-3-1-98,-1 0 0,1 0 0,4 0 0,0 1-18,0-1 1,0-2 0,2-1 0,2-2 6,1 2 0,0 0 0,-4 0 0,-1-2-224,0 2 0,5 0 0,1-1 1,-3 0 196,-1 0 1,-2-2-1,1-1 1,-1-1 116,0-4 0,0-1 0,0-2-63,1 0 0,-1 0-62,0 0 0,-2 2 0,-1 1 282,-2 2-186,-6 0 1,3-3-95,-7 3 1,-7 2 27,-3 3 1,1-2 0,-1-4-98,-2 1 1,-1 5 0,-2-3 3,-1 1 1,1-3 0,0 4 0,1-1-38,4 1 0,-7-4 0,6 5 1,-1 0 16,-2-2 1,1 6 0,-2-4-1,-1 2 19,1-2 0,0 4 1,1-4-1,3 3 61,0 2 0,3 1 0,-4-1-47,2 0 1,0 7-29,-5 3 1,6 2-1,2-1 1,2-6 42,0-3 0,0 3 1,5 2-1,0 0 48,0 0 1,0 3-1,2-4 1,1-1 169,2 2 1,7-3 0,-2 6 0,4 0-28,1-1 0,0 5 0,2-4 0,2 4-50,1 1 0,0 0 0,-4 1 0,-1-2 36,0-4 0,0 2 0,0-5 0,1-2-53,-1-3 1,5 5-1,0-10 1,-1-2-151,-2-2 1,5 3 0,1-6 0,3-2 7,-1-1 0,-1-2 1,3 0-1,-2 0 43,2 0 1,-3 0 0,-1 0 0,1 0-35,0 0 1,-1 0-1,4 0 1,-3 0 4,-2 0 0,10-2 0,-1-3 0,1-3 31,0-1 0,3-9 0,2 1 0,2-4 3,4-1 1,-3-5-1,-1 2 1,-5-4 163,0-1 1,4-4 0,-2 0 0,-4 4 51,-5 1 0,0 4 1,-7 8-1,-1 0-213,-2 2 0,-2-4 0,0 11 0,-1-2-92,-4 0 0,2 4-51,-7-4-689,0 7 847,-5-4 0,-5 14-55,0 3 1,0 4-1,5 1 67,0 0 1,0-5 0,0 0 0,0 2 8,0 2 0,0 3 0,0 1 0,0 2-69,0-1 1,0-2 0,0 0 0,0 1 7,0 3 1,0-1 0,0-5-1,0 0 15,0 1 0,1 4 1,4 0-1,4-1-6,-1-2 0,6-2 0,-4 2 0,3 1 17,3 2 0,-1 1 1,0-4-1,0 1-28,0 3 0,2 4 0,2-5 0,1 0 28,-1 2 1,3-5 0,-2 5 0,0-1 30,2-1 1,-3 0 0,5-3 0,-3 0-18,-2-2 1,5 7-1,-1-10 1,3 0-65,-1 1 0,-5-1 0,6 0 0,-1-4 7,-1-1 0,4-2 0,-2-5 0,1 0 77,-2 0 0,2-5 0,-5-2 0,0-3-42,0-7 1,5 2 0,-2-7 0,2 2-5,-1 0 0,1-7 0,-5 1 1,1-3 7,4-1 1,0 0-1,1-1 1,-5 1 47,-1-1 1,3-4-1,-3-2 1,0-2 10,0-3 0,-1-2 0,-4-2 0,1 0-51,2 1 0,1-6 0,-6 0 1,0 2 20,0 2 0,1 3 1,-1 2-1,-2 5-100,-3 5 0,4 0 0,-6 11 50,1 3 0,3 1 0,-6 3 1,1 3-14,0 0 0,-2 1 0,-3-3-387,3 3 372,-4-4 353,6 12-111,-7-4 0,0 12 0,-2 5-203,-3 2 1,4 2 0,-4 0 0,3 1-9,2-1 1,0 5 0,0 0 0,0-1 24,0-2 1,0 3 0,0 2-1,0 0-9,0 0 0,0 3 0,0-3 0,2 2 73,3 3 0,1-3 0,6-1 1,-2-1 18,2-3 1,7 5 0,3-1 0,0 3-41,0-1 1,3-1-1,-3 3 1,2-4-23,3-1 1,1 4-1,3-6 1,-2-2-22,-4-1 1,4-1-1,-4-1 1,2-2 77,-2-3 0,4 4 1,-4-4-1,2 4-23,-1 1 1,6 0-1,-5 2 1,-2 1-43,-1 3 1,1 4 0,-3-5-1,0-1 53,0-2 0,4-4 0,-5-1 0,1-3-26,0-3 1,5 5 0,-3-6-1,1-2 4,1-1 0,-1-2 0,6 0 0,-1 0-57,0 0 1,1-5 0,-1-2 0,1-2-5,-1-2 1,-1-3-1,-2-1 1,-2 0 1,2-1 0,2-4 0,1-2 0,-1 0 28,-4 0 0,4-3 0,-4 1 0,4-1 92,2-2 1,-3-10 0,-1 6 0,-3-1-22,-2 0 1,3-5 0,-3-4 0,-1-1-90,-5 2 1,6-3 0,-8 6 0,-1 0 33,1 0 1,6-2 0,-8 5 0,0 2-234,1-2 1,1-5 0,1 2 0,-1 0 91,-4 0 0,2-9 0,-6 4 0,1 0 29,0-2 1,3 2 0,-5-1 0,-2 6 66,-1 5 0,-4 0 0,-1 10 0,-4 2-42,-1 3 1,-4 0 14,-8 12 1,3 0 0,-3 5 56,3 0 1,1 0-1,1 0 102,0 0 0,7 2 0,1 1 898,0 2-620,5 0 1,-3 0-301,10 0 1,-1 5 0,6-5-57,2-1 0,1 3 0,2-2 0,1 0-121,-1 1 1,0-4 0,2 3-1,2-3 39,1-2 1,5 0 0,-3 0 0,2 0 80,3 0 1,2 0-1,1 0 1,0 0-72,1 0 1,-1 0-1,-1 0 1,-2-2-7,-2-3 0,4-5 1,3-10-1,-3-6 37,0-2 0,-1 1 0,3-2 1,-1-3 172,1 0 0,-1 0 1,-1 1-1,-2 1-88,-2-1 1,-3 1-1,2 0 1,-6-1-97,1 1 0,-1-2 0,-4-4 0,-2-4-34,-2-4 1,-2-9 0,4-2-1,-3-5 1,-3 0 0,1-5 0,-3 3 1,1 4-94,-2 4 0,-3 4 1,-5 2-1,-4 3 67,1 4 1,-11-6-1,4 13 1,-2-1-72,0 4 0,-3 2 1,-2 8-1,0-1 68,0 0 0,-3 1 0,3 4 1,-2-1 37,-3-2 1,-1-1 0,-3 6-1,-1 0-6,-3 0 1,2 1 0,-4 2-1,2 2-17,-1-2 1,1 6 0,3-1 0,0 2 11,1 0 0,-6-5 0,10 5 0,2 1 53,1 2 1,-1 2 0,4 0 135,3 0 1,8 2-1,3 2 1,2 2 224,0 3 0,0-4 27,5 5 1,1-7-359,4 2 1,-1-1-1,6-1-95,2 2 0,1 0 0,3-5 68,-1 0 0,0 0 1,0 0-1,0 0-4,1 0 1,-6-5 0,0-2 36,2-1 0,-1-7 0,1-5 0,-3-1 74,-2-1 0,-2-1 1,-5-8-1,0 1-13,0-1 1,-7-4 0,-5-1 0,-5 3-74,-3 1 0,-12 3 1,0 2-1,-6 1 37,-4-1 0,-7 4 0,-5-3 1,-2 1-100,-1 1 0,-11-3 1,6 7-1,-4 2 18,-2 1 1,-3 8-1,4 6 1,-2 6-144,-4 7 1,2 6 0,2 4-1,6 5 79,4 4 1,-2 6 0,9 1-1,3-2-43,7-2 1,-4-2 0,14 1 0,-2-3 196,2-2 0,0 2 0,10-2 0,0 1 199,0-2 0,-3 9 0,4-2 0,3 3-203,1 3 0,3 4 0,3-2 0,2 4-80,2 2 0,-3-4 0,5-5 0,2-8 0,1-5 0,4-6 0,3-8 0,-2-5 0,7-10 0,-6-3 0,2-7 0,0 0 0,-1-1 0,5-4 0,-5-2 0,-2 0 0,-1 0 0,-2-3 0,0 3 0,0-2 0,0-3 0,-7 0 0,-3 0 0,-4 2 0,-1-2 0,-2 0 0,-3 0 0,-4 3 0,1 2 0,-11-3 0,2 4 0,-5 5 0,-6 4 0,0 0 0,-5 7 0,1 3 0,1 6 0,-8 4 0,9 7 0,-1 0 0,4 1 0,-6-1 0,6 0 0,2 0 0,1 0 0,0 6 0,5 1 0,4 0 0,1 0 0,-6 5 0,8-2 0,1 4 0,3 1 0,-1-1 0,7-2 0,3-2 0,1 2 0,1 0 0,0 0 0,4-1 0,1 1 0,2 1 0,5 3 0,0-2 0,0-4 0,7 0 0,3-6 0,3-4 0,3-1 0,-1 1 0,0-10 0,0 0 0,-1-7 0,-4-3 0,-5-5 0,-3-5 0,-4-4 0,-1-3 0,-2-1 0,-7-3 0,2-4 0,-4-1 0,-1 1 0,-2 1 0,-3 2 0,-6 4 0,-2 1 0,-4 3 0,-6 7 0,-7 4 0,-9 1 0,-17 9 0,-7 8 0,-3 5 0,-2 5 0,-6-3 0,6 3 0,7-4 0,5-6 0,7-3 0,6-7 0,6 0 0,4 0 0,1 5 0,12 1 0,1 1 0,2 0 0,3 10 0,4-2 0,4 4 0,5 3 0,0-4 0,1 7 0,2 1 0,2-3 0,0 5 0,4-7 0,0 1 0,0 0 0,-3 4 0,3-4 0,-1 0 0,-4 0 0,0-2 0,1-3 0,0 1 0,0 3 0,4-1 0,0-7 0,2-1-874,0-2 0,2-6 0,8-1-605,5-6 0,10-7 0,5-11 0,4-6-5015,2-6 6494,-1-6 0,0 0 0,1 2 0</inkml:trace>
  <inkml:trace contextRef="#ctx0" brushRef="#br0" timeOffset="1">2814 137 8290,'0'-15'479,"0"0"0,0-1 2,0 1 1,2 0 0,1 0 392,2 0 1,0 4 460,-5 1-26,0 7-318,0-4-344,0 7 0,0 2-344,0 3 1,0-2 0,0 7-137,0 2 0,0 2 0,0 1 0,0 0 32,0 0 1,0 1 0,0-1-1,0 0-38,0 0 1,-2 5 0,-1 1 0,-2-1 24,2 2 0,1-5 1,2 5-1,0 0-53,0 3 1,0 2-1,0 0 1,0-1 53,0 1 1,-5 5-1,0 2 1,1-1-6,3 6 1,1 2 0,0 1 0,0-3-64,0-2 0,0 4 0,0-4 0,0-2 46,0-3 0,0 0 0,0-11 0,0-3 163,0-1-371,0-2-580,0-6 0,0-4 1,0-10 186,0-5 1,0-4 0,0-1 0,0 0-1123,0 0 0,0-1 0,0 1 1558,0 0 0,0 6 0,0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76"/>
    </inkml:context>
    <inkml:brush xml:id="br0">
      <inkml:brushProperty name="width" value="0.04286" units="cm"/>
      <inkml:brushProperty name="height" value="0.04286" units="cm"/>
    </inkml:brush>
  </inkml:definitions>
  <inkml:trace contextRef="#ctx0" brushRef="#br0">700 16 7994,'10'0'362,"0"0"499,2 0 1,-4 0 1334,3 0-430,-1-7-281,5 6-251,-7-6-775,-1 7 1,-14 0-1,-3 1-159,-3 5 1,-3-3 0,0 5-1,-3 1-102,-1-1 0,-7 2 1,3 4-1,-1-2-231,-1-2 0,1 0 1,-5 5-1,-1 0-167,1 1 1,-1 2 0,1 1-1,0-2 34,-1 1 1,6 1-1,-1-2 1,1 1-94,1 3 0,-3-1 0,7-5 0,0 0 266,-2 0 1,5 4 0,-3 0-1,3-4 132,2-2 0,1 4 0,2-8 0,2 1 245,-2 0 1,4-5 291,-2 5 444,0-6-964,1 2 0,2-7 1,9-3-1,1-2-548,2-3 0,6 4 0,-6-5 0,0 0-3125,2 1 1,-4 1 3516,7 3 0,0 3 0,5-5 0</inkml:trace>
  <inkml:trace contextRef="#ctx0" brushRef="#br0" timeOffset="1">61 548 8039,'0'-10'2058,"0"0"-1022,0 7 525,0-4 340,0 7-215,0 0 0,7 1-770,3 5 1,4-5 0,1 4-507,0-3 0,0 3 0,0 2 0,2 0-94,4-1 0,-5 1 0,6-4 0,0 3 24,4-3 0,2 0 1,3 1-1,-2 1 76,-4-2 0,9-1 1,-4-2-1,2 0 71,0 0 0,2 0 1,-2 0-1,-3 0-469,0 0 1,-7 0 0,0 0 0,-2 0-19,0 0 0,0 7 0,-4 3 0,-1 3 0,-2-3 0,-1-1-578,-2-2 1,-6-1-4446,1-1 2780,3-3 1,-6 3 0,1-10-2842,-6-5 5084,1 3 0,-11-6 0,4 4 0</inkml:trace>
  <inkml:trace contextRef="#ctx0" brushRef="#br0" timeOffset="2">791 16 8269,'-10'0'2027,"0"0"0,5 0 1033,-5 0-1594,6 0-445,-3 0 1,9 0-1,3 0 1,7 2-91,7 3 0,-1-4 0,6 6 0,0-2-421,-1 0 1,3 7 0,4-3-1,0 1-206,1 0 0,4 0 1,2 5-1,-1-1-116,-4-4 0,7 7 0,-9-4 1,2 2-189,0 4 0,4 0 0,-1-4 0,-1 0 0,-2 0 0,4 0 0,-1 1 0,-1-1 0,-2 0 0,-3-5 0,-2-1 0,-3-1 0,-2 1 0,-2-6 0,-5 4 0,0-1 0,-5-4-841,0 3-1247,-6-3 0,-4-4 1,-10-1-7,-4-2 1,-1-5-1,0 5 1,-2-1 2093,-3 0 0,-4 4 0,-6-5 0</inkml:trace>
  <inkml:trace contextRef="#ctx0" brushRef="#br0" timeOffset="3">1536 472 8007,'15'-7'0,"1"6"0,-1-6 1205,0 0 1,0 4 2847,0-7-3631,-6 6 1,-9-2 0,-10 6-1,-4 1 561,-1 4 0,-2-1 0,-3 6 0,-7 2-511,-7 1 0,-5 9 1,-6 3-1,-1 2 29,0-1 0,-6 8 0,-6-4 0,-4 4-368,-4 3 0,-8-5 1,4 5-1,5-1 31,-1-1 0,3-4 1,7-8-1,7-1-144,7-3 0,5-4 0,7-3 0,1-4 919,4-1 0,3 3 598,6-5-1537,1 7 0,7-10 0,3 5 0,10-9-25,5-3 0,3-2 0,3-5 0,-1 2-2433,0-2 0,0-1 1,0-2-1,1-1 2040,-1 1 1,0 0-1,0 0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81"/>
    </inkml:context>
    <inkml:brush xml:id="br0">
      <inkml:brushProperty name="width" value="0.04286" units="cm"/>
      <inkml:brushProperty name="height" value="0.04286" units="cm"/>
      <inkml:brushProperty name="color" value="#00B050"/>
    </inkml:brush>
  </inkml:definitions>
  <inkml:trace contextRef="#ctx0" brushRef="#br0">207 41 11316,'0'-7'608,"0"1"0,0 8 1,-1 0-1,-1 4-521,-1 2 0,0-4 0,2 6-446,-2 0 1,1 2 0,-2 1 0,1 1 171,0 0 0,-2 4 0,4 0 0,-4-1 151,0-2 1,3 3 0,-2 0-1,1-2 0,0 0 1,-1 1 0,1 1 0,0-1 20,1-2 0,-2-1 0,1 1 0,1 1 80,1 3 0,-2-2 1,0-3-57,1-1 1,-3 1 0,2 0 0,0-1-169,-1 1 1,3-1 0,-3 0 0,0 2 104,1-2 0,0 0 0,2 1 0,-1 0 29,-1-1 0,0 1 0,3-1-37,0 0 0,-3 2 1,0-2-1,1 0 138,0 1 0,2-1 1,0 1-26,0 0 0,-1-3 0,-1 0 0,-1-2-22,1 2 1,1-3-1,1 1-13,0 0 0,0 4 0,0 0-10,0 1 0,0-5 1,0 0 32,0 2 0,0 1 0,0 1 28,0 0 0,0 2 1,0-2-1,0 0-21,0 1 1,0-5 0,1 1 0,1-1-25,1 4 1,0-4-1,-3 0 1,0 1-20,0 3 1,0 0 0,2 1 10,1-1 1,-3 0 0,3 2 0,-1-2 57,-2 0 0,1 1 0,1-1 0,1 1-27,-1 0 1,-1-1 0,0 0-14,2 1 1,-1 0 0,1-1-1,-2 1-140,-1-1 0,1 1 0,1 0 0,1-1 28,-1 1 0,-1-1 1,-1 0 144,0 2 1,3-2-1,0 0 1,-1 1-23,-1-1 1,1-1 0,0-1 0,1-2 49,-2 2 1,2-1-1,-1 0 1,1 0-52,-1 0 0,0 2 0,0 2 0,1-1 37,0 1 1,1 0-1,0-1 1,0 0 15,0 1 1,3 0 0,-4-1 0,0-1-34,1-3 0,-2 3 1,3-3-1,0 2 1,1-2 0,-3 2 1,2-5-1,-1 1 8,-2 4 1,3 0 0,-1 4-78,1-2 1,0 0 0,2 1 0,-3-1 26,0 1 0,-2 0 0,3-1 0,1 0 15,-1 1 0,-2 0 1,3-1-1,0 1 157,0-1 0,2 0 0,-3-3 0,1-1 16,1 2 1,-1 1 0,3 1-100,1 1 1,-4-2 0,0-2 0,0-1-45,0 2 1,1 1 0,-3 0 0,2-1-46,0-2 1,0-2 0,0 4 245,2-2 0,0-1 0,2 2-26,-1-1 1,0-2 0,-1 4 0,0-2-28,-2 2 0,-1-4 0,3 2 1,-2 0-559,1-1 0,0 4 0,1-3 0,-2 2 407,1-2 0,1 2 0,-1-3 0,-1 1 193,2 0 0,0 0-155,2 4 0,-1-4 0,0-1 0,0-1 0,0 1 76,-3 3 1,2-4 0,-1 2-89,1 2 1,4 1 0,-1 2 39,1-1 1,-2 0-1,4 1 1,-2 0 54,0-1 1,-1-1 0,-2-1 0,1-2-43,0 1 1,-1 1-1,0 0 1,0-2-112,1 1 1,1 2 0,0 0 0,-2-1-75,-1-2 1,0-5-1,2 4 1,-2 0 21,-2-1 0,6-3 1,-3 4 88,1-2 1,0 0 0,-3-4-1,-1 4-15,2-4 0,0 5 0,2-2 0,-1 1 121,0 1 0,0 1 0,1-1 1,0 0-61,-1 4 0,0-1 1,1 1-1,-1-2-59,1 2 1,-1-4 0,0 1 0,1-1 32,-1 1 1,1-1-1,-1 4-120,0-2 0,1-7 0,-1 4 70,1 1 0,-1-5 0,0 3 0,1-1 77,-1 1 1,2 1-54,1-2 0,-1 0 0,2 3 0,-2 1 14,-1-1 0,6-2 0,-5 3-76,3-3 0,-1 1 0,-3-3 1,-1 2 10,1-2 0,-1-1 0,1-2 0,-1 0 58,0 0 1,1 1 0,-1 2-1,1 2 55,-1-3 0,5 0 0,-1-1-18,-2 4 0,2-4 0,-6 4 0,3-2-97,-1 2 0,5-4 0,-4 3 0,1 0-30,-1 0 0,0-2 1,-1 2-1,0-1 42,1 2 1,-1-4 0,1 4 0,-1-3 0,0-2 0,4 4 1,0 1-1,-2-3 231,-1 0 1,0-1-1,-1 2 1,1 4-133,3 0 1,-2-5 0,1 5 0,-1-3-67,-2 1 0,1 4 0,2-3 0,1 0 14,-2 0 1,-1 0 0,-1-3 0,1 2-99,0-3 1,2 5-1,0-3 1,0 0 62,-1-4 1,-2 0-1,0 0 1,0 0 72,1 0 0,0 0 0,-1 2 0,0 1-48,0 1 0,-2 1 0,-1-3 0,2 0 7,0 4 1,1-2-1,1-4 1,-1 0-67,1 0 0,-1 5 0,0-1 0,1-1 0,-1-2 0,2 1 0,1 3 0,3-4 0,2 3 0,-1-2 0,-1-2 0,-2 0 0,-3 0 0,3 0 0,-3 0 0,-1 0 0,1 0 0,-1 0 0,0 0 0,1 0 0,-1 0 0,1 0 0,-1 0 0,0 0 0,1 2 0,-1 2 0,1-3 0,-1 4 0,1-4 0,-1-1 0,-1 2 0,0 1 0,-2 1 0,1 0 0,2-3 0,0-1 0,0 0 0,1 0 0,-1 5 0,1-1 0,-1-1 0,0-1 0,1-2 0,-1 0 0,1 0 0,-1 1 0,0 2 0,1 2 0,0-1 0,2-4 0,-1 0 0,2 0 0,-3 0 0,0 0 0,-1 0 0,0 0 0,1 0 0,-1 0 0,1 0 0,-1 0 0,0-2 0,1 0 0,0-3 0,-1 1 0,0 2 0,0-2 0,1 2 0,-1-3 0,1 4 0,-1 1 0,0 0 0,1 0 0,-1-1 0,1-4 0,-1 3 0,2-2 0,1 2 0,3 2 0,3 0 0,-3 0 0,-1-4 0,-5-1 0,0 3 0,1 0 0,3 2 0,-1 0 0,0 0 0,-2 0 0,-1 0 0,2 0 0,0 0 0,1 0 0,1 0 0,-3 0 0,-1 0 0,0 0 0,1 0 0,0 0 0,2 0 0,0 0 0,1 0 0,-4 0 0,1 0 0,-1 0 0,0 0 0,1 0 0,-1 0 0,1 0 0,3 0 0,3 0 0,1 0 0,-1 0 0,-4 0 0,-2 0 0,0 0 0,-1 0 0,4-5 0,-1 1 0,-1 1 0,0-3 0,-1 2 0,-1 0 0,0 3 0,1 1 0,-1 0 0,1 0 0,-1 0 0,0 0 0,1 0 0,-1 0 0,1 0 0,2 0 0,1 0 0,-2 0 0,0 0 0,-1 0 0,3 0 0,-3 0 0,3 0 0,-3 0 0,-1 0 0,1 0 0,-1 0 0,1 0 0,-1 0 0,0 0 0,1 0 0,-1 0 0,4 0 0,-1 0 0,0 0 0,-1 0 0,-2 0 0,0 0 0,0 0 0,1-4 0,0-2 0,-1 4 0,0 0 0,0 2 0,1 0 0,0 0 0,2 0 0,0 0 0,0 0 0,-1 0 0,-2 0 0,0 0 0,0 0 0,1 0 0,0 0 0,-1 0 0,0 0 0,0 0 0,1 0 0,0 0 0,-1 0 0,0 0 0,0 0 0,1 0 0,0 0 0,-1 0 0,0 0 0,0 0 0,1 0 0,0 0 0,-1 0 0,0 0 0,-3 0 0,1 0 0,0 0 0,2 0 0,0 0 0,0 0 0,0 0 0,1 0 0,0 0 0,-1 0 0,0 0 0,0 0 0,1 2 0,0 2 0,-1-2 0,0 2 0,0-2 0,1-2 0,0 1 0,-1 3 0,0-2 0,0 3 0,0-2 0,-3 2 0,3-4 0,-3 3 0,2-2 0,1-2 0,1 2 0,0 2 0,-4-3 0,0 4 0,1-4 0,2-1 0,0 0 0,1 0 0,-1 0 0,0 0 0,1 0 0,-4 0 0,0 0 0,2 0 0,0 0 0,1 0 0,1 0 0,-1 0 0,1 0 0,-1 0 0,0 0 0,1 0 0,-1 0 0,1 0 0,-1 0 0,0 0 0,1 0 0,-1 0 0,1 0 0,-1 0 0,0 0 0,1 0 0,-1-4 0,1-1 0,-1 3 0,0 0 0,1 2 0,-1 0 0,-3 0 0,1 0 0,0 0 0,2 0 0,0 0 0,0 0 0,1 0-1470,-1 0-3236,-4 0 0,-2-2 4706,-6-2 0,-6-10 0,-6-7 0</inkml:trace>
  <inkml:trace contextRef="#ctx0" brushRef="#br0" timeOffset="1">19 150 6756,'-4'7'1611,"2"1"-608,-5-4 0,5-1 1106,-1 6-57,2-5-1023,1 2 0,1-6-578,2 0 1,-1 0-1,4-2 1,-1-1-69,0-2 1,1-4-1,4 4 1,-2-3-95,-1-3 1,1 4-1,-2-2 1,2 0-24,2 1 1,-1-3 0,1 5 0,-1-1-154,0-4 0,1 4 1,-1-1-1,1 1-136,-1-1 0,0 4 0,1-4 0,-2 0-170,-1 1 0,1 3 105,-2-5 0,2 5 276,2 0 0,-4 3-75,0 1 1,-3 1 0,0 3 183,-2 6 0,-1 2 1,3 1-164,0 0 0,0 6 0,-2-1 0,1-1 97,1-2 1,2-2 0,-3 1 0,2-1 276,1 1 1,-2 0 0,4-1-399,-1 1 1,2-1 0,-1 0 0,-2 2-799,0-2 1,1 0-1,-2 1-4237,2-1 3423,-4 1 1,2-8-1,-4-6 1,-1-10 1501,-2-12 0,-3-6 0,-3-13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35:19.673"/>
    </inkml:context>
    <inkml:brush xml:id="br0">
      <inkml:brushProperty name="width" value="0.04286" units="cm"/>
      <inkml:brushProperty name="height" value="0.04286" units="cm"/>
    </inkml:brush>
    <inkml:brush xml:id="br1">
      <inkml:brushProperty name="width" value="0.05714" units="cm"/>
      <inkml:brushProperty name="height" value="0.05714" units="cm"/>
    </inkml:brush>
  </inkml:definitions>
  <inkml:trace contextRef="#ctx0" brushRef="#br0">4365 4654 5742,'0'8'0,"0"-1"0,0-5 0,0 3 26,0-4 3,0 6-14,0-7 228,0 7-88,0-5 100,0 4-59,7-6 1,-6 2 94,4 3 20,-3-3 1,0 5 523,3-7-559,-4 0 0,8 0 1,-6-2 84,2-3 0,2 3-3,-2-3 0,-1 3 0,4 1-110,-1-4-528,-2 3 309,-5-5 1,0 6-82,0-5 353,0 5 0,-7-6-220,-3 7 0,-4 0 0,-1 0-71,0 0 0,0 5 1,0 0-21,-1-1 0,1-3 1,0-1-1,0 0 0,0 0 0,-1 0 1,1 0 106,0 0 1,0 0 0,-2 0-62,-3 0 1,3 0-1,-4 0 1,4 2-22,2 3 1,-2-3 0,-1 3-1,-2-4 19,1-1 1,2 5 0,2 1 0,0-3-121,-1-1 1,1-2 0,0 0 141,0 0 1,0 0 0,-1 0 0,1 0 70,0 0 0,5 0 1,0 0-1,-2 0-54,-2 0 1,-1 0-1,0 0 1,0 0-6,0 0 1,-6 1-1,1 3 1,0 2-142,-2 3 1,5-6-1,-5 4 1,2-2 10,-1 0 0,-1 2 1,4-4-1,-2 2 114,1-1 1,2-3 0,2-1 0,0 0 49,-1 0 1,1 2-1,0 2 1,0 1-55,0-2 1,-1-1-1,1-1 1,0 3-26,0 1 0,0 0 0,-2-5 1,-2 0-80,-1 0 1,0 0 0,3 0-1,-2 0 37,-1 0 0,-1 0 1,6 0-1,0 0 64,0 0 1,0 0-1,-1 0-24,1 0 1,0 0-1,0 0-9,0 0 1,-1 0-1,1 0 1,0 0-23,0 0 1,0 0 0,-1 0 0,1 0-11,0 0 0,0 0 0,0 0 0,-1 0 12,1 0 0,-5 0 0,0 0 1,1 0 13,2 0 0,2 0 1,0 0-1,0 0 14,-1 0 1,1 0-1,0 0 1,0-2 0,-1-3 0,1 3 1,-2-3-39,-3 4 1,-2-1-1,-3-1 1,5-2-13,3 1 1,1 2 0,1 2 0,0-1 24,0-4 0,0 3 1,-1-3-1,1 3-14,0 2 1,0 0-1,0 0 1,-1 0-9,1 0 1,-7 0-1,-1 0 2,-1 0 0,7-5 0,7 0 0,-2 2 20,-1 1 0,-3 0 0,1-1 0,2-4-1,2-1 0,-2 3 0,3-4 0,-4 2 13,-1 4 0,0 0 1,0-1-1,-1-1 22,1 2 0,-5 1 0,0 2 0,1 0-98,2 0 1,2 0 0,0 0-1,0 0 55,-1 0 1,1 0-1,0-1 1,0-3 4,0-1 0,-1 0 0,1 5-24,0 0 0,0-5 0,0 0 0,-1 1-34,1 3 1,-5 1 0,0 1 0,1 3-58,2 1 1,2 0 0,0-5 0,-1 0 70,1 0 0,0 0 1,0 0-1,0 0 63,-1 0 0,1 0 0,0 0 0,0-2-55,0-3 0,-1 4 0,1-5 27,0 5 1,0 1 0,0 0 0,-1 0-60,1 0 1,0 0 0,0-2 61,0-3 1,-1 3 0,1-4 20,0-1 0,0 3 0,0-4 12,-1 1 1,1-3 0,0 3 0,0 1-14,0-1 0,-1-3 0,1 5 1,0 0-6,0-2 0,1 3 0,2-4 0,2 1-33,-2 4 1,-1-4 0,-2 0 45,-1-1 0,3 3 0,1-4 0,2 1 47,-2-1 1,4 4-52,-2-5 1,-1 0 78,-4-5 1,7 0-1,1 1 1,2 2-55,0 2 0,-5 0 1,3-5-42,-1 0 0,2-1-20,-4 1 0,0 0 1,-3 0 0,3 0 1,1 5 0,6-1 0,-4 1 53,-1 2 1,4-6 0,-3 4 43,1-3 1,2-3-1,-4 1 1,1 0 4,4 0 1,-6 0 0,1-1-93,-1 1 0,-3 0 0,6 0 38,-3 0 0,4 1 1,-3 2-1,1 2-94,4-2 1,-4 4 0,2-2 79,1-2 0,-2-2 9,1-1 0,-6 5 7,6 0 0,-1 1 1,2-2 6,-1 0 1,-2 1 0,4-5-26,-2 0 0,0 5 1,3 0-1,-1-2 70,-2-2 1,-2-1 0,4 0 0,-2 0-54,1-1 1,-3 1-1,2 0 1,2 0-41,1 0 0,-4-1 32,-5 1 1,5 0 0,-1 1 0,2 3-85,0 1 1,-2 4-1,4-4 1,-2-2 75,1-1 1,1-1-1,-1 1 1,-1-1 37,2-2 0,0-3 0,-1 4 0,-1 0 21,2-1 0,1 1 0,0-2 1,-1-1-25,-2-3 0,0 1 0,3 5 0,-1 0-39,-2-1 1,0 1 0,3-2 0,-1-1 58,-3-3 0,1 0 0,5 2 0,-1-1-80,-4 1 0,3-3 0,-5 0 1,2 0-23,0 0 0,0 0 0,3 4 1,-1-3-11,-2 3 0,-2 1 1,4 2 69,-2 0 1,-2 1-1,4 2 1,-3 2 65,3-2 1,1 4 0,1-1-1,-3 1-12,-1-1 1,0 4 0,5-5-63,0-2 0,0-1 1,0-2-1,-2-1-29,-3 1 0,4 0 0,-4-2 0,1-1 14,-1-3 0,4 1 1,-5 3-1,5-1-6,1-3 1,-5-1-1,0 4 1,1-4 27,3-2 0,1 4 0,0-6 1,0 1 169,0 1 1,0-3 0,0 5-1,-2-1-188,-3-4 0,3-2 0,-3-1 1,3-1-30,2 1 0,-5 1 0,-1 0 1,-1 2 0,0 0 1,2-5 0,3 7 0,-1-2 59,-2 2 0,0-3 0,5 8 0,0 2 6,0 1 1,0 2-1,0-1 1,0 1-37,0 0 0,0 0 0,0-1 1,0 1 14,0 0 0,0-5 0,0-2 1,0 0-40,0 0 1,0-3 0,0 3 0,0 0 26,0 0 1,5-4 0,0 4 0,-2 0 65,-1 0 1,-2-3 0,0 5-11,0 1 0,0 2 1,0 2 17,0 0 0,2 0-77,3 0 1,-4-1 0,4 1 0,-3 0-15,-2 0 1,0-1 0,0 1-1,0 0 1,0 0 0,5 0 0,0-1 0,-1 1 12,-3 0 0,-1 0 1,0 0 47,0-1 0,0 1 0,0 0 11,0 0 1,0 0 0,0-1-36,0 1 1,0 0 0,0 0 0,0 0 9,0-1 0,5 1 1,0 0-1,-1 0 201,-2 0 1,-2-1-31,0 1 1,0 0-76,0 0 0,0 0 0,0-1-133,0 1 0,0 5 0,0 0 0,0-2-23,0-2 0,0-1 0,0 0 0,0 0 101,0 0 1,0-1-1,0 0-37,0-5 1,0 4 0,0-3 107,0 3 0,0 7-18,0 0 1,0 0-153,0-5 1,0-1 0,0 1-1,0 0 4,0 0 0,0-6 0,0 1 0,0 2 63,0 1 1,0 2-1,0-1 1,0 1 21,0 0 0,0 5 0,-2 0 121,-3-2 0,3-2-194,-3-1 1,3 0-1,1 1 1,-3 3-199,-1 0 1,0 6-1,5-5 209,0-2 0,-2-1 0,-1-2 0,-2-1 62,2 1 1,-1 0 0,1 0 0,-2 0-63,1-1 0,3 6-37,1 0 1,-5 5-174,0-5 126,0 7 0,5-3-8,0 12 606,0-5-979,0 6 0,0-5-2846,0 3 3304,0-4 0,0 13 0,0-6 0</inkml:trace>
  <inkml:trace contextRef="#ctx0" brushRef="#br1" timeOffset="1">16 442 19924,'-9'0'3326,"3"-7"0,11-1-3025,0-8 1,5 1 0,-3 0 0,-1 0-77,1 0 0,3 4 0,-3 0 0,0-5-429,0-2 0,3-3 1,-3 6-1,1 0 215,4 0 0,-4-5 0,1-1 0,-1 3-7,1 1 1,-6 2 0,4-1 129,-1 1 0,-2 0-962,6 0 778,-7 0 1,6 1 0,-6 2 341,2 2 1,0 5 862,-5-5-1049,0 7 807,0-4-462,0 7 1,2 1-136,3 5 1,2-3-1,5 5 1,-2 1-162,2-1 0,1-3 0,2 5 1,1 1-156,-1-3 0,0 4 0,2-5 0,1 1 0,3 4 0,-1 0 0,-5 0 0,0-2-70,1 2 1,-3-4-1,-1 2-5036,-2 2-608,0 1 5769,-1-4 0,-3-9 0,-6-9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49:15.883"/>
    </inkml:context>
    <inkml:brush xml:id="br0">
      <inkml:brushProperty name="width" value="0.05" units="cm"/>
      <inkml:brushProperty name="height" value="0.3" units="cm"/>
      <inkml:brushProperty name="color" value="#00A0D7"/>
      <inkml:brushProperty name="inkEffects" value="pencil"/>
    </inkml:brush>
  </inkml:definitions>
  <inkml:trace contextRef="#ctx0" brushRef="#br0">2282 1309 12570 49643 42035,'20'-15'47'0'3,"0"2"1"0"0,-1 1 292-594-3,-2 2 1 594 0,-2 6 0 0 0,0-2 1538-732 0,0-1-1033 295 0,1 5 0 437 0,-15 4 0 0 0,-6 11 0 0 0,-8 8-457-155 0,-8 2 0 155 0,-7 9 1 0 0,-10 11-1 0 0,0 4-224-4 0,-5 4 0 4 0,1-1 1 0 0,-2-2-1 0 0,2 1-129 0 0,0 1 1 0 0,-4-1 0 0 0,9-6 0 0 0,1-8-447 0 0,4-8 0 0 0,5-3 1 0 0,14-23 231 0 0,3-7 0 0 0,11-11 0 0 0,15-20 0 0 0,7-9 250 0 0,6-8 1 0 0,6-12 0 0 0,3-5 0 0 0,-1-2-1 0 0,0 2 0 0 0,9-6 1 0 0,-2 2-1 0 0,1-1 17 0 0,4-3 1 0 0,-2-2-1 0 0,-6 8 1 0 0,-9 12-87 0 0,-10 11 0 0 0,-2 9-55 0 0,-10 16 0 0 0,-10 23 0 0 0,-6 21 0 0 0,-11 14 38 0 0,-9 13 1 0 0,-7 15 0 0 0,-5 1 0 0 0,0 6-105 0 0,-5 5 1 0 0,-1 6 0 0 0,-3 4 0 0 0,-2-2-4 0 0,-2-3 1 0 0,24-35 0 0 0,-1 0 0 0 0,-25 33 0 0 0,1-5 200 0 3,0-4 1 0-1,3-9 0 0 0,8-21 0 0 1,7-10-37 0 30,7-8 0 0 0,7-9 0 0 1,10-17 0 0-1,5-8 43 0-1,3-9 0 0-1,9-11 0 0 1,5-9 1 0-1,6-9-17 0-14,8-7 1 0 1,7-10 0 0-1,5 1 0 0 0,-1-2-35 0 2,0-2 1 0 0,5-9 0 0-1,-1 6 0 0 1,3 0-39 0-7,1 3 1 0-1,-1-5 0 0 0,-2 6 0 0 1,-4 4-208 0-11,-6 9 0 0 0,-7 10 124 0-1,-15 29 0 0 0,-17 18 0 0 0,-13 36 1 0 0,-9 13-145 0 0,-6 12 145 0 0,-4 19 1 0 0,-8-4 21 0 0,21-29 1 0 0,1 1-43 0 0,-22 42 0 0 0,18-37 1 0 0,0 1-1 0 0,3-2 1 0 0,0 0-1 0 0,0 0 1 0 0,0 0-22 0 2,-1-2 1 0 0,1 2-1 0 0,-2 4 1 0 0,0 0-1 0-1,3-8 1 0 1,0-1-1 0 0,-24 38-111 0 25,1-12 1 0 0,6-17 0 0-1,5-24 56 0-2,7-15 0 0-1,11-23 0 0 1,4-16 1 0-1,10-11 195 0-9,8-11 0 0-1,12-16 0 0 1,12-6 0 0 0,7-8 71 0-14,7-5 0 0 0,-20 36 0 0 1,2-1 0 0-1,0 1 0 0 0,1 0 0 0 1,0 0 0 0-1,1-1 37 0 0,0-1 1 0 0,1-1 0 0 0,2 0 0 0 0,1 0 0 0 0,0 0 0 0 0,-1 0 0 0 0,3-1 0 0 0,1 0 16 0 0,1 2 0 0 0,0-1 0 0 0,2-5 0 0 0,-1 0 0 0 0,-3 6 1 0 0,-3 1-1 0 0,21-40-428 0 0,-10 11 1 0 0,-17 31 255 0 0,-12 24 0 0 0,-18 30 0 0 0,-23 43 1 0 0,-7 14-22 0 0,-6 11 0 0 0,18-29 0 0 0,-1 2 1 0 0,0 0-1 0 0,0 1 0 0 0,-1 2 1 0 0,0 1-13 0 0,1 2 1 0 0,-1 0 0 0 0,-2 3 0 0 0,1 1-1 0 0,-3 0 1 0 0,-1 0 0 0 0,1 2 0 0 0,0 1 41 0 0,-2 3 1 0 0,-1 1 0 0 0,2-3 0 0 0,0 0 0 0 0,-1-3 0 0 0,0-1 0 0 0,3-4 0 0 0,0-2 40 0 0,3-5 1 0 0,0-2-1 0 0,-2-4 1 0 0,1-4-1 0 0,-12 11 1 0 0,6-16-136 0 0,6-18 1 0 0,9-13 0 0 0,10-13 0 0 0,5-11 42 0 0,3-14 0 0 0,11-16 0 0 0,7-13 1 0 0,13-10 192 0 0,10-6 0 0 0,-15 33 1 0 0,1-1-1 0 0,1 1 1 0 0,0-1-1 0 0,1-1 0 0 0,0 0 41 0 0,2-1 0 0 0,0 0 1 0 0,2-2-1 0 0,2 0 0 0 0,1 2 1 0 0,1-1-1 0 0,1-2 1 0 0,1 1-108 0 0,2-3 0 0 0,0 0 1 0 0,1-4-1 0 0,-1 1 0 0 0,-1 0 1 0 0,0 0-1 0 0,-2 4 1 0 0,-1 0 151 0 0,-4 6 0 0 0,-1 1 1 0 0,-2 2-1 0 0,-4 2-84 0 0,2-9 0 0 0,-16 34 0 0 0,-25 38 0 0 0,-11 24-250 0 0,-8 18 0 0 0,-6 13 1 0 0,15-32-1 0 0,-1 1 1 0 0,-1 2-1 0 0,0 1 33 0 0,0-1 1 0 0,0 2-1 0 0,-4 9 1 0 0,0 1-1 0 0,1-6 1 0 0,0 0-1 0 0,0 3 1 0 0,0 0 29 0 0,-2 1 1 0 0,-1 1 0 0 0,-1 2 0 0 0,1 1 0 0 0,0 3 0 0 0,2-1 0 0 0,0-3 0 0 0,-1-2 26 0 0,0-1 1 0 0,0-1 0 0 0,3-3 0 0 0,0-2-1 0 0,-21 30 1 0 0,6-15 63 0 0,8-17 1 0 0,3-21-1 0 0,12-24 1 0 0,4-9-133 0 0,6-11 1 0 0,6-14 0 0 0,11-17 0 0 0,9-12 250 0 0,9-11 0 0 0,12-9 0 0 0,6-6 0 0 0,5-1-6 0 0,-22 43 0 0 0,1-2 0 0 0,2-4 1 0 0,1 0-1 0 0,-1 4 0 0 0,0-1 1 0 0,1 0-1 0 0,1-1-63 0 0,0 1 1 0 0,1-1-1 0 0,1-2 1 0 0,0-1 0 0 0,0 0-1 0 0,0 0 1 0 0,-1 2 0 0 0,-1 0 18 0 0,0-1 1 0 0,-1 1 0 0 0,20-31-1 0 0,-15 15-122 0 0,-7 15 1 0 0,-13 23 0 0 0,-14 20 0 0 0,-9 12-126 0 0,-4 15 1 0 0,-14 14-1 0 0,-7 14 1 0 0,-7 12 66 0 0,-6 8 1 0 0,19-23 0 0 0,0 3 0 0 0,0-2-1 0 0,-1 0 1 0 0,-2 4 0 0 0,1 0-37 0 0,0 1 0 0 0,-1 1 0 0 0,-3 3 0 0 0,-1 1 0 0 0,4-2 0 0 0,-1 1 0 0 0,-1 3 0 0 0,-1 1-48 0 0,-2 1 0 0 0,-1 1 0 0 0,2 2 0 0 0,-1-1 0 0 0,3-9 0 0 0,0-2 0 0 0,6-6 0 0 0,0-2-35 0 1,-17 30 0 0-1,4-13 0 0 1,9-36 0 0 0,9-13 210 0-1,9-12 0 0 0,1-17 1 0 0,9-15-1 0 0,6-12 300 42 0,11-10 0-42 0,9-17 1 0 0,14-8-1 0 0,7-6-141 537 0,-20 42 0-537 0,1-2 0 0 0,4-4 1 0 0,0-1-1 0 0,-1 1 0 0 0,0 1 0 0 0,1-2 1 0 0,1-1 11 301 0,0 0 1-301 0,0 0 0 0 0,4-2-1 0 0,0-2 1 0 0,2 1 0 0 0,1 0 0 0 0,1-3-1 0 0,1-1-113 13 0,2-3 1-13 0,0-3 0 0 0,0-4 0 0 0,0-1 0 0 0,-3 5-1 0 0,-3 0 1 0 0,-4 4 0 0 0,-3 2-28 0 0,-4 4 0 0 0,-2 1 0 0 0,15-35 0 0 0,-22 33 0 0 0,-8 21-99 0 6,-9 17 1 0 1,-13 31-1 0-1,-14 18 1 0 0,-8 15-172 0 13,-9 14 1 0 0,-3 16 0 0-1,25-32 0 0 1,-1 2 0 0-1,0 0 0 0 1,-2 0 158 0-12,0 3 1 0 0,-2 0 0 0 0,-4 8-1 0 0,-1 2 1 0 0,2 0 0 0 0,1 0 0 0 0,-2 3-1 0 0,0 1-37 0-5,0-1 1 0 0,-1 2-1 0 0,-4 11 1 0 0,0 0-1 0 0,0-1 1 0 0,0-1-1 0 0,-1 4 1 0 0,0 1 101 0 1,-1 2 1 0-1,1 0-1 0 0,1-2 1 0 0,3-2 0 0 0,7-14-1 0 1,2-4 1 0-1,3-10 0 0 0,0-4 29 0-2,-16 24 0 0 0,2-26 0 0 0,19-30 0 0 0,4-13-173 0 0,7-13 1 0 0,6-23 0 0 0,4-16 0 0 0,7-11 274 538 0,10-8 0-538 0,13-13 1 0 0,5-6-1 0 0,5 1 14 862 0,-20 44 0-862 0,1 0 0 0 0,3-6 1 0 0,0-1-1 0 0,0 2 0 0 0,0 0 1 0 0,1-1-1 0 0,0-1-63 309 0,0 0 1-309 0,1 0-1 0 0,7-6 1 0 0,1-1 0 0 0,-3 2-1 0 0,1 1 1 0 0,2-2-1 0 0,1-1-2 23 0,1-1 1-23 0,1-1-1 0 0,-2-2 1 0 0,-2 1-1 0 0,-4 8 1 0 0,-3 3-1 0 0,15-37-50 0 0,-14 14 1 0 0,-14 20 0 0 0,-13 25-228 0 0,-6 12 1 0 0,-11 22 0 0 0,-9 19-1 0 0,-6 13 38 0 0,-8 14 0 0 0,-6 13 0 0 0,-4 12 0 0 0,-4 8 108 0 0,24-39 1 0 0,-1 1 0 0 0,-2 11-1 0 0,0 1 1 0 0,0-3 0 0 0,-2 0-1 0 0,0 2 1 0 0,0 1-38 0 0,-1-1 0 0 0,0 1 0 0 0,-2 7 0 0 0,1 0 0 0 0,1-4 0 0 0,1 0 0 0 0,2 0 0 0 0,0 1 60 0 0,0-1 1 0 0,0 0 0 0 0,1-4 0 0 0,1-3-1 0 0,-14 24 1 0 0,10-24-32 0 0,6-20 1 0 0,11-12 0 0 0,7-22 0 0 0,1-9-30 0 8,4-8 1 0 0,8-15 0 0 1,8-15 0 0-1,9-12 232 0 1,8-10 0 0 0,16-16 0 0 0,-22 40 0 0 0,-1-1 0 0 0,3-1 1 0 0,-1-1 70 0-9,1-1 1 0 1,0-1-1 0 0,3-7 1 0 0,0 0 0 0-1,-1 2-1 0 1,1-1 1 0 0,3-4 0 0 0,1 0-107 0-1,2-3 0 0 0,1-1 1 0 0,1-1-1 0 1,2-2 1 0-1,-2-1-1 0 0,0 0 0 0 0,-4 2 1 0 0,-2 1 35 0 0,-2 1 0 0 0,-2 2 0 0 0,-3 8 0 0 0,-3 3 1 0 0,3-25-1 0 0,-9 20-59 0 0,-8 17 0 0 0,-7 17 0 0 0,-7 21 0 0 0,-8 11-468 0 0,-9 15 0 0 0,-6 17 0 0 0,-5 18 1 0 0,-6 9 291 0 0,-3 12 1 0 0,19-37-1 0 0,-1 1 1 0 0,0 4-1 0 0,0 0 1 0 0,0 3-1 0 0,0 0 40 0 1,0 0 0 0 0,-1 0 1 0 0,-1 6-1 0 0,1-1 0 0-1,0-3 1 0 1,1 0-1 0 0,0 3 1 0 0,0 0 7 0 2,-1 2 1 0 1,1 0 0 0 0,1-2-1 0-1,1 1 1 0 1,3-3 0 0 0,0-1 0 0 0,2-5-1 0-1,-1-1 62 0 14,-17 38 1 0-1,7-17 0 0 1,8-25 0 0-1,5-15-229 0 2,8-17 0 0 1,1-14 0 0-1,5-20 1 0 0,6-10 333 0-13,11-12 0 0 0,7-20 0 0 0,13-16 0 0 0,5-6-41 0-5,-17 40 0 0 0,2-1 0 0 0,3-5 0 0 0,0-2 0 0 0,-1 0 1 0 0,0 0-1 0 0,1-1 0 0 0,0 0-2 0 0,2 1 0 0 0,0 0 0 0 0,2-10 1 0 0,2-1-1 0 0,0 2 0 0 0,1 0 1 0 0,1-5-1 0 0,0 1 98 0 0,1-3 0 0 0,0 1 0 0 0,0-1 0 0 0,-2 0 0 0 0,-2 3 0 0 0,-2 2 0 0 0,-5 8 0 0 0,-3 2-162 0 0,-3 6 0 0 0,-2 2 1 0 0,3-20-1 0 0,-15 31 1 0 0,-6 16-240 0 0,-10 13 0 0 0,-2 17 0 0 0,-16 22 1 0 0,-5 12 109 0 0,-3 10 1 0 0,-3 17 0 0 0,-8 10 0 0 0,24-37 0 0 0,-1 2 47 0 0,0 2 1 0 0,0 2 0 0 0,-2 3 0 0 0,1 0 0 0 0,1 0 0 0 0,0-1 0 0 0,-2 3 0 0 0,1 0 28 0 0,2 0 1 0 0,-1 1 0 0 0,-3 7 0 0 0,-1-1 0 0 0,4-5 0 0 0,1-2 0 0 0,-2 0 0 0 0,1 0 32 0 0,2-2 0 0 0,1-1 1 0 0,0-4-1 0 0,1 0 1 0 0,-11 31-1 0 0,5-21-83 0 0,4-19 1 0 0,7-16 0 0 0,8-25-1 0 0,1-4 7 0 0,4-9 1 0 0,8-14-1 0 0,7-15 1 0 0,8-10 147 0 0,10-12 1 0 0,6-12 0 0 0,6-5 0 0 0,-1-1 193 0 0,1-4 0 0 0,2 4 0 0 0,1-4 0 0 0,1 0-58 0 0,0 3 1 0 0,-21 35 0 0 0,0-1 0 0 0,26-35 0 0 0,-4 1 75 0 0,-4 4 0 0 0,-13 17 0 0 0,-11 12-317 0 0,-8 15 1 0 0,-4 23 0 0 0,-10 9 0 0 0,-6 13-120 0 0,-6 11 1 0 0,-10 13-1 0 0,-1 14 1 0 0,-2 8 25 0 0,-3 5 0 0 0,-6 7 0 0 0,-3 5 1 0 0,-4 5-81 0 0,-2 7 1 0 0,5 1 0 0 0,1-6 0 0 0,-2-1 77 0 0,-2 0 1 0 0,3 5 0 0 0,4-11 0 0 0,3-7-107 0 0,5-9 0 0 0,9-15 142 0 0,0-20 1 0 0,10-15-1 0 0,8-21 1 0 0,9-13 119 0 0,8-10 1 0 0,10-17-1 0 0,1-8 1 0 0,2-5 146 0 0,3-4 1 0 0,4-8 0 0 0,1 7 0 0 0,-2 1 172 0 0,-2 4 0 0 0,-2-11 0 0 0,-1 13 0 0 0,-4-1-170 0 0,-4 4 1 0 0,-6 8 0 0 0,-5 17 0 0 0,-5 9-211 0 0,-3 8 0 0 0,-2 14 0 0 0,-2 8-86 0 4,-3 8 0 0 0,-9 19 1 0-1,-8 8-1 0 1,-1 9 7 0 6,-4 7 1 0 1,-7 8-1 0-1,-3 9 1 0 0,0 1-139 0-5,-1 4 1 0 0,-2 4-1 0-1,3 3 1 0 1,-1-4 114 0 1,1-2 1 0-1,-3 7 0 0 0,4-10 0 0 1,6-7-186 0-5,8-9 1 0 1,-2-17 165 0-2,14-22 0 0 0,0-18 0 0 0,12-27 0 0 0,4-8 62 0 0,10-9 1 0 0,4-14-1 0 0,7-3 1 0 0,-2-1 513 0 0,2 1 0 0 0,2-9 0 0 0,1 6 0 0 0,1-2 5 0 0,-1-3 0 0 0,1-6 0 0 0,-1 6 1 0 0,-1 3-67 0 0,-4 2 1 0 0,-5 7 0 0 0,-8 18-150 0 0,-2 6 0 0 0,-8 18 1 0 0,-2 12-1 0 0,-8 13-559 0 1,-6 11 1 0 1,-6 11 0 0-1,-2 14-1 0 0,-2 9 137 0 6,-3 8 1 0 0,-2 10-1 0 0,-3-1 1 0 0,-1 3 79 0-7,-3-2 1 0 1,1 7 0 0-1,4-6-1 0 1,1-1 56 0-1,-1-1 1 0 0,3-3 0 0 0,1-8-1 0 0,5-10 27 0 0,5-8 1 0 0,-2-11 102 0 0,9-19 1 0 0,5-18-1 0 0,5-15 1 0 0,8-10 83 0 0,6-9 1 0 0,6-8 0 0 0,2-5 0 0 0,2-2-47 94 0,3-1 1-94 0,0-11-1 0 0,0 6 1 0 0,-3-2-30 149 0,-2 1 0-149 0,3-5 1 0 0,-5 13-1 0 0,-1 2 228 77 0,-2 4 1-77 0,-9 12-320 4 0,-3 7 0-4 0,-10 20 0 0 0,-5 16 1 0 0,-4 11-40 0 0,-1 9 0 0 0,0 7 1 0 0,-2 5-1 0 0,-1 0-93 0 0,-3 5 0 0 0,-6 6 1 0 0,4 1-1 0 0,-3 1 16 4 0,1 1 1-4 0,1 1-1 0 0,-3 4 1 0 0,4-3 76 78 0,1-1 1-78 0,-4-1-1 0 0,4-8 1 0 0,0-7 67 173 0,0-1-46 97 0,2-9 0-270 0,12-21 1 0 0,3-16-1 0 0,3-12 53 303 0,2-6 1-303 0,7-10 0 0 0,3-2 0 0 0,3-4 183 238 3,3-2 1-238 1,-1-1-1 0-1,2-2 1 0 0,0-2-76 177-1,-2 2 1-177 0,3-3-1 0 1,-8 1 1 0-1,4 2-51 108-2,1 2 1-108 0,-6 5 0 0 0,-4 5-26 41 0,-4 6 0-41 0,-2 18 1 0 0,-4 6-1 0 0,-6 14 33 20 0,-2 13 1-20 0,-4 12-1 0 0,-2 7 1 0 0,-2 3-112 80 0,-3 5 0-80 0,0 8 0 0 0,-5-3 0 0 0,2 2-158 147 4,0 3 1-147 1,-5-3 0 0 0,7 1 0 0-1,-2-5-46 204 25,2-6 1-204 0,-2-2 0 0-1,8-11-1 0 1,4-9 64 296 23,3-9 0-296 1,9-8 1 0-1,-2-11 185 359-10,3-10 1-359 1,10-7-1 0-1,6-14 1 0 0,6-7 285 287-11,4-5 1-287 1,1-12-1 0-1,5 3 1 0 0,-1 3 30 190-18,-3 1 1-190-1,1 5 0 0 1,-7 8 0 0 0,-2 6 151 104-11,-1 2 0-104 0,-7 17-480 45-2,1 5 1-45 0,-10 22 0 0 0,-1 10 0 0 0,-8 12-325 18 1,-6 7 0-18-1,-1 2 0 0 1,0 2 0 0 0,0-1-630 33 12,-1-1 0-33 0,8 3 0 0 0,1-7 0 0 0,2-3 956 12-13,0-3 0-12 0,0 2 0 0 0,5-10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49:15.884"/>
    </inkml:context>
    <inkml:brush xml:id="br0">
      <inkml:brushProperty name="width" value="0.05" units="cm"/>
      <inkml:brushProperty name="height" value="0.3" units="cm"/>
      <inkml:brushProperty name="color" value="#00A0D7"/>
      <inkml:brushProperty name="inkEffects" value="pencil"/>
    </inkml:brush>
  </inkml:definitions>
  <inkml:trace contextRef="#ctx0" brushRef="#br0">1412 888 12611 50816 41280,'30'-24'370'0'773,"-6"-3"0"0"-1,-4 7 522 0-372,-3 1 1 0-1,-10 4-626-66-293,-7 5 0 66 1,-7 17 1 0-1,-10 15-1 0 0,-3 8-286-321-52,-6 5 1 321 1,-6 8 0 0-1,-1-1 0 0 0,0 5-198-86-46,0 4 0 86 0,-1 5 1 0-1,2-4-1 0 1,0 0 41 0-8,1 1-1 0 0,-6 1 1 0 0,12-7 0 0 0,3-5 120 0 0,3-3 1 0 0,12-15 177 0 0,7-19 0 0 0,14-15 1 0 0,13-27-1 0 0,5-7 44 0 0,4-5 1 0 0,4-7-1 0 0,-4 2 1 0 0,-1-4 60 0 0,2-4 0 0 0,-5-1 0 0 0,5 4 0 0 0,-1 4-191 0 0,-1 2 1 0 0,1-11 0 0 0,-6 15 0 0 0,-1 5-59 0 0,-4 10 1 0 0,-3 7 0 0 0,-8 10 0 0 0,-2 6 49 0 0,-2 2 1 0 0,-7 7-1 0 0,2 13 1 0 0,-5 9-59 0 0,-5 7 0 0 0,-3 10 0 0 0,-9 7 0 0 0,-2 8-37 0 0,-1 9 0 0 0,-10 10 0 0 0,3 0 0 0 0,0 3-28 0 0,-2 2 0 0 0,0 4 0 0 0,0-1 1 0 0,2-4 137 0 0,2-6 1 0 0,8-3-1 0 0,0-21 64 0 0,5-6 1 0 0,11-27 0 0 0,2-19 0 0 0,13-18-21 0 0,10-14 0 0 0,4-17 0 0 0,4-6 0 0 0,2-4-74 0 0,2-2 0 0 0,4-8 0 0 0,-3 2 0 0 0,2 0-24 0 0,3-1 0 0 0,1-6 0 0 0,-1 9 1 0 0,-2 1-21 0 0,3 1 1 0 0,-3 13-1 0 0,-3 11 1 0 0,-8 11-5 0 0,-5 8 0 0 0,-4 12 1 0 0,-6 11 11 0 0,-4 8 0 0 0,-4 12 1 0 0,-7 17-1 0 0,-4 9 18 0 0,-5 7 1 0 0,-9 15-1 0 0,-5 4 1 0 0,-3 9-37-47 0,-5 9 1 47 0,12-39-1 0 0,0 1 1 0 0,-1 2-1 0 0,1 0 1 0 0,-1 0 0 0 0,0-1 34-52 0,1 0 1 52 0,-1 0-1 0 0,-1 3 1 0 0,0-2-1 0 0,-16 36 1 0 0,-1-5 138 0 0,3-5 1 0 0,7-12-89 0 0,9-28 0 0 0,7-23 0 0 0,14-23 0 0 0,6-12 7 0 0,8-7 0 0 0,6-13 0 0 0,7-5 1 0 0,1-4-54 0 0,3-1 1 0 0,2-9-1 0 0,-2 4 1 0 0,2 1-36 0 0,1 2 1 0 0,3-2 0 0 0,-5 5 0 0 0,3 1-54 0 0,-2-3 0 0 0,3 8 0 0 0,0-4 0 0 0,-2 5-96 0 0,-3 1 0 0 0,1 10 0 0 0,-13 12 74 0 0,-2 4 1 0 0,-2 16-1 0 0,-6 9 1 0 0,-7 13 96 0 0,-6 9 0 0 0,-6 16 0 0 0,-6 1 0 0 0,-2 5 66 0 0,-3 6 0 0 0,-4 1 0 0 0,-6 3 0 0 0,-1 1-36 0 0,1-2 1 0 0,0 8 0 0 0,-1-10 0 0 0,1 0 91 0 0,-1-1 0 0 0,-2-8 0 0 0,2-1 0 0 0,8-13 77 0 0,4-11 1 0 0,11-11-1 0 0,4-24-152 0 0,8-11 0 0 0,11-14 0 0 0,10-9 0 0 0,4-7 62 0 0,1-3 1 0 0,6-2 0 0 0,1-4 0 0 0,0-1 11 0 0,0 0 0 0 0,5 0 0 0 0,-1-1 0 0 0,1-3-106 0 0,-1-1 1 0 0,8-5-1 0 0,-4 6 1 0 0,1 0-87 0 0,-4 3 0 0 0,-1 4 1 0 0,-9 8-1 0 0,-5 11-369-79 0,-3 10 0 79 0,-9 14 414-433 0,-5 10 0 433 0,-13 18 1 0 0,-4 13-1 0 0,-10 14-40-529 0,-8 14 0 529 0,-6 9 1 0 0,-4 16-1 0 0,-4 4 67-324 0,0 3 1 324 0,17-40-1 0 0,0-1 1 0 0,-19 40-1 0 0,-1-1 135-30 0,2-1 1 30 0,-3 7 0 0 0,6-16 0 0 0,0-3-101 0 0,0-8 0 0 0,3-14 0 0 0,11-17 0 0 0,6-14-86 0 0,5-8 1 0 0,10-13 0 0 0,2-14-1 0 0,9-12 34 0 0,4-9 0 0 0,14-17 0 0 0,5-4 0 0 0,4-1 78 0 0,1-5 0 0 0,3-4 0 0 0,-2 1 0 0 0,0 1-34 0 0,5-1 1 0 0,1-4-1 0 0,1 1 1 0 0,-1-2-6 0 0,-3 2 1 0 0,6-7 0 0 0,-5 9 0 0 0,-3 7-188 0 0,-5 8 1 0 0,-2 15 0 0 0,-12 8 24 0 0,-1 9 1 0 0,-6 14 25-65 0,-8 8 0 65 0,-6 15 0 0 0,-16 14 0 0 0,-2 8 133-360 0,-1 7 1 360 0,-12 5 0 0 0,0 13 0 0 0,-4 3 64-328 0,-1 0 1 328 0,0 6 0 0 0,1-3 0 0 0,-1-2 12-45 0,4-4 1 45 0,-13 13 0 0 0,9-9-1 0 0,-2-2 57 0 0,0-5 1 0 0,0-5-1 0 0,9-13 1 0 0,6-14-158 0 0,5-12 1 0 0,11-12-1 0 0,3-15 1 0 0,7-13 102 0 0,8-12 1 0 0,7-14 0 0 0,15-6 0 0 0,2-6 139 0 0,1-3 0 0 0,6-5 0 0 0,-4 4 0 0 0,0-1-7 0 0,0 1 0 0 0,4-3 1 0 0,-4 6-1 0 0,0 5-154 0 0,0 5 1 0 0,-1-3 0 0 0,-6 14 0 0 0,-1 3-191 0 0,-4 1 1 0 0,-3 7-1 0 0,-8 10 1 0 0,-3 7-427 0 0,0 1 1 0 0,-8 6 253 0 0,2-3 0 0 0,-10 10 0 0 0,-5 2 0 0 0,-5 13 214 0 0,-6 10 0 0 0,3 9 0 0 0,-8 6 0 0 0,-1 2 76 0 0,-1 1 0 0 0,-3 16 0 0 0,1-6 0 0 0,-1 2 96 0 0,1 0 1 0 0,1 3-1 0 0,2-1 1 0 0,2 2 118 0 0,-2-3 0 0 0,5-6 0 0 0,2-13-178 0 0,3-11 1 0 0,8-16 0 0 0,4-14-1 0 0,7-17 76 0 0,8-15 1 0 0,2-11 0 0 0,13-13 0 0 0,2 1-28 0 0,2-1 1 0 0,1-3 0 0 0,3-1-1 0 0,-1 6-35 0 0,-2 5 0 0 0,9-12 0 0 0,-7 10 0 0 0,3-3-135 0 0,3 2 0 0 0,-3 1 0 0 0,-4 7 1 0 0,-3 4-143 0 0,-2 1 0 0 0,-4 5 1 0 0,-7 13 36 0 0,0 6 0 0 0,-7 12 0 0 0,-4 9 89 0 0,-8 13 0 0 0,-4 8 0 0 0,-9 10 0 0 0,-3 2 73 0 0,-6 1 1 0 0,-2 13 0 0 0,-4-1 0 0 0,-2 4-2 0 0,-2 1 1 0 0,-4 4 0 0 0,3-6 0 0 0,-1-1 175 0 0,1-1 1 0 0,-3-4-1 0 0,4-2 1 0 0,2-5 1 0 0,2-5 0 0 0,4-2-58 0 0,2-14 1 0 0,11-16-1 0 0,12-19 1 0 0,6-6 39 0 0,7-7 1 0 0,5-7 0 0 0,6 2 0 0 0,2-2-70 0 0,1-3 1 0 0,3-1 0 0 0,-5 1 0 0 0,0 3-113 0 0,0 2 1 0 0,5-5-1 0 0,-2 1 1 0 0,2-1-103 0 0,-1 1 0 0 0,1-1 0 0 0,-5 5 0 0 0,0 0 52 0 0,0 0 0 0 0,-4 3 0 0 0,-6 9-40 0 0,-2 4 0 0 0,-6 13 1 0 0,-1 10-1 0 0,-6 13 162 0 0,-8 13 0 0 0,-9 10 0 0 0,-7 9 1 0 0,-5 2-65 0 0,-3 2 1 0 0,-6 3 0 0 0,6-5-1 0 0,1-4-24 0 0,2-1 1 0 0,-6 9-1 0 0,0-9 1 0 0,-1-2 42 0 0,3-5 1 0 0,1-2 0 0 0,3-4 0 0 0,5-8 125 0 0,3-4 0 0 0,9-10 0 0 0,6-3 152 0 0,3 1 0 0 0,2-14 0 0 0,9-1-98 0 0,5-9 0 0 0,9-10 0 0 0,3 0 0 0 0,0-5-58 0 0,0-4 1 0 0,5-1 0 0 0,-2 3 0 0 0,2-1-21 0 0,-1 1 0 0 0,1-3 1 0 0,-5 0-1 0 0,0 0-269 0 0,0-1 0 0 0,3-2 0 0 0,-5 4 0 0 0,-1 4-258 0 0,-2 5 394 0 0,-2 5 1 0 0,-7 15 0 0 0,-4 9 0 0 0,-8 12 35 0 0,-6 9 1 0 0,-5 6-1 0 0,-4 3 1 0 0,-3 4 13 0 0,-1 4 1 0 0,2 4-1 0 0,-4 2 1 0 0,0-2 41 0 0,1-4 0 0 0,-5 2 0 0 0,6-6 0 0 0,-3-2-32 0 0,1-2 0 0 0,6-9 0 0 0,-1-4 50 0 0,3-7 1 0 0,9-7 0 0 0,4-12 17 0 0,8-8 0 0 0,9-7 1 0 0,9-8-1 0 0,2-1-16 0 0,3 1 0 0 0,0-6 1 0 0,2-1-1 0 0,-2-2-12 0 0,0-3 1 0 0,5 3 0 0 0,-5-1-1 0 0,3-3-130 0 0,1-1 0 0 0,8-5 1 0 0,-9 2-1 0 0,1 5-176 0 0,-4 3 1 0 0,-2 5-1 0 0,-8 11 230 0 0,-4 7 0 0 0,-8 15 0 0 0,0 14 0 0 0,-5 11-4 0 0,-5 11 1 0 0,-8 14 0 0 0,-9 7-1 0 0,-2 3 23 0 0,-3 2 1 0 0,0 0 0 0 0,0 0-1 0 0,2 0 29 0 0,-2-1 0 0 0,3-6 0 0 0,-1-1 0 0 0,-1-4 118 0 0,3-4 1 0 0,1 1-1 0 0,8-16 1 0 0,4-6 1 0 0,3-14 0 0 0,7-11 0 0 0,2-13-71 0 0,3-10 1 0 0,5-11-1 0 0,11-6 1 0 0,2-3-3 0 0,1-1 0 0 0,5-6 0 0 0,-4-1 0 0 0,4-1-30 0 0,1 1 1 0 0,0-2 0 0 0,1 5 0 0 0,-1 2-127 0 0,1-2 1 0 0,-1 1 0 0 0,1 6 0 0 0,-1 5-100 0 0,0 5 1 0 0,-6 1 0 0 0,-4 15 0 0 0,-3 4 124 0 0,-2 3 1 0 0,-1 6 0 0 0,-4 8 0 0 0,-5 7 70 0 0,-3 6 1 0 0,-4 8-1 0 0,-3 9 1 0 0,-5 6 101 0 0,-4 3 0 0 0,-3 11 1 0 0,-1 5-1 0 0,-4 0-10 0 0,-2 5 0 0 0,1-3 0 0 0,-4-3 0 0 0,3-3 145 0 0,2-4 1 0 0,-3 6 0 0 0,4-16-156 0 0,3 0 0 0 0,3-16 0 0 0,4-11-86 0 0,6-17 0 0 0,10-18 1 0 0,7-11-1 0 0,5-7-24 0 0,3-6 0 0 0,7-2 0 0 0,-1 0 1 0 0,3 1 68 0 0,1-1 0 0 0,0 1 0 0 0,1-1 0 0 0,-1 0-106 0 0,1 1 1 0 0,-1-4-1 0 0,2 0 1 0 0,0 1 19 0 0,-1-1 0 0 0,2-3 0 0 0,-7 5-465-88 0,2 3 1 88 0,-4 17 482-364 0,-4 7 0 364 0,-9 25 0 0 0,-6 20 1 0 0,-7 14 81-319 0,-8 10 0 319 0,0 10 1 0 0,-12 8-1 0 0,0 1 32-138 0,-4 0 0 138 0,-1 3 1 0 0,0-4-1 0 0,2 1 58-110 0,-2-1 0 110 0,-2-2 0 0 0,0-10 0 0 0,4-6-16-111 0,5-6 1 111 0,0-8-1 0 0,3-10-55-13 0,3-4 1 13 0,9-20-1 0 0,2-11 1 0 0,6-12-135 0 0,7-6 0 0 0,9-10 0 0 0,3-2 0 0 0,1-2 131 0 0,4 1 0 0 0,1-3 0 0 0,-1 4 0 0 0,-2-3-41 0 0,2 3 1 0 0,0-8-1 0 0,0 6 1 0 0,-2 2 45 0 0,2 1 1 0 0,0 3 0 0 0,0 8 0 0 0,-5 2-227 0 0,-5 6 0 0 0,2 5 0 0 0,-9 5-42 0 0,4 5 1 0 0,-6 10 0 0 0,-3 6 0 0 0,-3 8 71-6 0,-2 6 0 6 0,0 4 0 0 0,-2 2 0 0 0,-3-1 65-61 0,-5 0 1 61 0,-4 8 0 0 0,-1 2 0 0 0,2 2 60-107 0,2-1 1 107 0,-5-1-1 0 0,2-6 1 0 0,1-3 109-132 0,-1-3 0 132 0,-3 3 1 0 0,7-9-19-114 0,-4 1 1 114 0,4-6 0 0 0,2 0-108-58 0,1-5 0 58 0,2-10 0 0 0,7-4 0 0 0,3-10-7-45 0,5-6 0 45 0,3-8 1 0 0,4 4-1 0 0,2-1-18-68 0,1-4 1 68 0,1 3 0 0 0,-6-1-1 0 0,2-1 8-49 0,3 3 1 49 0,-3-4-1 0 0,3 5 1 0 0,-3-2-1-34 0,-2-3 1 34 0,0-2 0 0 0,1 0 0 0 0,-3 4 168-13 0,-3 5 0 13 0,2 3-60-2 0,-7 2 1 2 0,0 18 0 0 0,-7 11 0 0 0,-4 11 22-41 0,-9 12 1 41 0,-1 5 0 0 0,-6 4-1 0 0,2-2-83-83 0,0-4 0 83 0,0 8 0 0 0,4-6 0 0 0,1-1 6-72 0,0-3 1 72 0,-4 1 0 0 0,2-7 0 0 0,4-3 44-10 0,-1 0 1 10 0,8-7 0 0 0,-1-2-22 0 0,0-3 0 0 0,7-9 0 0 0,-2-4 0 0 0,8-8-59 0 0,2-6 1 0 0,7-5-1 0 0,5-5 1 0 0,1-6-89 0 0,1-2 0 0 0,-4-8 0 0 0,8-1 0 0 0,-1 0-1 0 0,-1 0 0 0 0,4-5 0 0 0,-2 1 1 0 0,2-3-32 0 0,3-2 0 0 0,-2 2 0 0 0,-2 1 0 0 0,-2 0 57 0 0,2 1 0 0 0,-5 3 0 0 0,-2 14 1 0 0,-3 6-64 0 0,-2 7 1 0 0,-6 7 0 0 0,-4 10 39-25 0,-4 6 1 25 0,-1 9 0 0 0,-1 7-1 0 0,-4 5 72-131 0,-5 3 0 131 0,-4 8 0 0 0,-3-1 1 0 0,-1 5 50-181 0,-3 4 1 181 0,-6 6 0 0 0,4-1 0 0 0,-3 3 19-144 0,1 2 1 144 0,1 2 0 0 0,-3-4-1 0 0,4-7 183-10 0,1-1 0 10 0,-2-9 0 0 0,7-8-127 0 0,4-7 1 0 0,9-15 0 0 0,4-16-119 0 0,9-9 1 0 0,6-19-1 0 0,5-4 1 0 0,5-6 0 0 0,4-4 1 0 0,7-4 0 0 0,1-3 0 0 0,0 1 12 0 0,0 0 0 0 0,4-11 0 0 0,-4 2 1 0 0,2-1-23 0 0,3-1 1 0 0,5-8-1 0 0,1-3 1 0 0,-4 0-146 0 0,-1-1 0 0 0,-5-1 0 0 0,-3 10 1 0 0,-4 7-204-298 0,-6 12 1 298 0,0 1 314-717 0,-10 21 1 717 0,-3 10 0 0 0,-13 20-1 0 0,-5 15 36-782 0,-4 12 0 782 0,-5 7 1 0 0,-5 8-1 0 0,-4 2 19-547 0,1 2 0 547 0,-6 11 0 0 0,3-1 0 0 0,-2 4 41-214 0,-3 2 1 214 0,1 1-1 0 0,-2 8 1 0 0,-2 5-26-240 0,-1 12 1 240 0,14-40 0 0 0,-1 2 0 0 0,1 4-1 0 0,0 2 1 0 0,-2 1 0 0 0,-1 1 47-68 0,-1 0 0 68 0,-1 1 0 0 0,-1-1 0 0 0,-2-1 0 0 0,4-11 1 0 0,0-3-1 0 0,-23 33-36 0 0,6-20 0 0 0,7-19 0 0 0,11-25-142 0 0,9-17 1 0 0,8-8 0 0 0,14-19 0 0 0,6-5 161 0 0,6-7 0 0 0,13-12 0 0 0,2-8 0 0 0,5-7-45 0 0,3-5 0 0 0,5-10 0 0 0,-6 7 0 0 0,1-1-64 0 0,-1 1 0 0 0,8-10 1 0 0,-4 1-1 0 0,1-5-2 0 0,-4 2 0 0 0,-7 3 0 0 0,-11 21 0 0 0,-9 7-104 0 0,-8 12 1 0 0,-9 14 0 0 0,-8 29 53 0 0,-10 15 1 0 0,-9 17-1 0 0,-6 10 1 0 0,-6 6 158 0 0,-3 2 0 0 0,-1 20 0 0 0,-4 4 0 0 0,-4 10-24 0 0,26-38 0 0 0,-1 1 0 0 0,-6 6 0 0 0,0 1 0 0 0,2 1 0 0 0,0 1 0 0 0,-3 4 0 0 0,0 0-52 0 0,0 4 1 0 0,-2 1-1 0 0,-7 10 1 0 0,0 2 0 0 0,2-2-1 0 0,1 0 1 0 0,0 0-1 0 0,-1-1 20 0 0,3-3 1 0 0,-1 0 0 0 0,-1-2 0 0 0,1-1 0 0 0,5-12 0 0 0,1-3 0 0 0,1-3 0 0 0,1-3 57 0 0,2-5 1 0 0,0-2-1 0 0,-24 26 1 0 0,15-30-1 0 0,8-13 126 0 0,9-9 0 0 0,7-16 0 0 0,7-15 1 0 0,8-11-127 0 0,8-11 1 0 0,19-22 0 0 0,10-12 0 0 0,9-9 49 0 0,-21 35 1 0 0,1-1 0 0 0,1-6-1 0 0,1-2 1 0 0,-1 1 0 0 0,0 0-1 0 0,1-2 1 0 0,0-1-20 0 0,0 0 0 0 0,2-2 0 0 0,6-7 1 0 0,0-1-1 0 0,-2 1 0 0 0,0-1 1 0 0,0-2-1 0 0,1 0-83 0 0,0 1 1 0 0,-1-1 0 0 0,-1-5 0 0 0,-3 1-1 0 0,-4 11 1 0 0,-1 1 0 0 0,-5 6 0 0 0,-2 1 7 0 0,11-40 1 0 0,-15 26-59 0 0,-14 44 0 0 0,-9 20 1 0 0,-11 32-1 0 0,-5 6-170 0 0,-4 8 1 0 0,-7 21 0 0 0,-2 13 0 0 0,-5 9 206 0 0,20-38 0 0 0,-1 1 1 0 0,-3 5-1 0 0,0 1 0 0 0,1 0 1 0 0,0 0-1 0 0,-1 2 0 0 0,0 0 10 0 0,-2 2 1 0 0,0 1 0 0 0,-3 8-1 0 0,0 2 1 0 0,-3-1 0 0 0,1 1-1 0 0,-1 2 1 0 0,0 2 6 0 0,2-1 1 0 0,-1 1 0 0 0,-3 5 0 0 0,1-2 0 0 0,6-6 0 0 0,1-3 0 0 0,0-2 0 0 0,-1-1 80 0 0,1-3 0 0 0,-1-2 0 0 0,1-6 0 0 0,0-4 0 0 0,-13 20 1 0 0,10-26-44 0 0,7-18 0 0 0,6-14 0 0 0,9-19 0 0 0,5-11-221 310 0,3-14 0-310 0,16-16 0 0 0,8-13 1 0 0,10-11 221 1211 0,8-11 0-1211 0,-16 39 0 0 0,0-1 0 0 0,0-1 0 0 0,1 0 0 0 0,-2 0 0 0 0,1 0-35 528 0,0-2 0-528 0,1 0 1 0 0,2-5-1 0 0,2-2 0 0 0,-1 3 1 0 0,1-1-1 0 0,1-2 0 0 0,1 0 189 76 0,-1 1 1-76 0,1-1 0 0 0,0-4 0 0 0,0-1 0 0 0,-4 6 0 0 0,-1 0 0 0 0,-1 1 0 0 0,0-1-139 0 0,-1 0 1 0 0,0 0 0 0 0,-4 8 0 0 0,-2 2 0 0 0,3-22 0 0 0,-11 19-156 0 0,-7 14 0 0 0,-4 14 1 0 0,-5 18-1 0 0,-4 10-154 0 0,-3 13 1 0 0,-14 22 0 0 0,-7 26 0 0 0,-8 11 277 0 0,16-33 0 0 0,-1 1 0 0 0,0 8 0 0 0,-1 2 0 0 0,-2-1 0 0 0,0 1 0 0 0,2 3 0 0 0,-1 0-57 0 0,1 0 1 0 0,-1 2 0 0 0,-4 6-1 0 0,0 0 1 0 0,3-1 0 0 0,1 0-1 0 0,-2 3 1 0 0,1 0 35 0 0,-2 2 0 0 0,0 0 1 0 0,0 0-1 0 0,1-1 1 0 0,2-2-1 0 0,1-2 0 0 0,1-5 1 0 0,0-1 114 0 0,0-4 0 0 0,1-3 1 0 0,4-4-1 0 0,0-5 0 0 0,-13 14 1 0 0,4-20-140 0 0,6-19 0 0 0,5-26 0 0 0,10-20 0 0 0,6-14-93 0 0,8-14 1 0 0,11-16 0 0 0,13-19 0 0 0,-10 40 0 0 0,2 0 231 448 0,2-4 0-448 0,1-1 0 0 0,2-1 0 0 0,1 0 0 0 0,-1 1 0 0 0,1-1 0 0 0,0-1 0 0 0,2 0 11 281 0,-2 1 1-281 0,2-1-1 0 0,4-11 1 0 0,0 0 0 0 0,-1 4-1 0 0,0-1 1 0 0,3-3 0 0 0,0-2-63 28 0,2-3 0-28 0,1 0 1 0 0,-1-1-1 0 0,-1 1 0 0 0,-1-2 1 0 0,-1 2-1 0 0,-4 8 0 0 0,-2 2-196 0 0,-4 6 1 0 0,-2 4-1 0 0,11-35-75 0 0,-22 42 0 0 0,-10 26 0 0 0,-10 34 0 0 0,-7 19 128 0 0,-8 13 0 0 0,-7 21 0 0 0,-16 17 0 0 0,24-39 0 0 0,-1 2-1 0 0,0 2 0 0 0,0 2 1 0 0,-1 4-1 0 0,-1 1 0 0 0,1-3 1 0 0,0 0-1 0 0,-2 1 0 0 0,-1 0 27 0 0,-1-2 0 0 0,0 2 1 0 0,-3 8-1 0 0,0 1 0 0 0,4-3 1 0 0,-1 1-1 0 0,-1 1 1 0 0,-2 1-68 0 0,1-2 1 0 0,0 1-1 0 0,2 0 1 0 0,1-1 0 0 0,2-7-1 0 0,1-2 1 0 0,4-5-1 0 0,1-2 312 0 0,-18 37 1 0 0,3-25-1 0 0,7-25-230 0 0,4-14 1 0 0,5-24 0 0 0,10-17 0 0 0,5-12 3 0 0,3-11 1 0 0,15-15 0 0 0,9-14-1 0 0,11-7 129 5 0,7-5 1-5 0,-18 37 0 0 0,0 0 0 0 0,1 2 0 0 0,1 1 0 0 0,1-1 0 0 0,-1-1 32 223 0,1 2 0-223 0,1-1 0 0 0,5-8 1 0 0,1-1-1 0 0,-2 3 0 0 0,0-1 0 0 0,2 0 1 0 0,-1-1-101 38 0,0 0 1-38 0,0 0 0 0 0,-1 1 0 0 0,-2 1 0 0 0,-1 3 0 0 0,-2 1 0 0 0,17-34-138 0 0,-8 15 0 0 0,-14 24 143 0 0,-14 34 1 0 0,-12 19-1 0 0,-4 21 1 0 0,-5 11-169 0 0,-5 8 0 0 0,-9 16 0 0 0,-8 15 1 0 0,-2 6 64 0 0,18-40 1 0 0,0 1 0 0 0,-1 3 0 0 0,0 1 0 0 0,-1 1 0 0 0,0-1 0 0 0,0 3 0 0 0,1-1-24 0 0,-1 0 0 0 0,0 0 0 0 0,-2 9 0 0 0,-1 1 0 0 0,1-4 0 0 0,0-1 0 0 0,0-1 1 0 0,1-1 19 0 0,0-2 1 0 0,0-1 0 0 0,5-6 0 0 0,0-2 0 0 0,-17 33 0 0 0,6-17 74 0 0,4-15 0 0 0,9-19 0 0 0,9-24-93 0 0,1-6 0 0 0,4-18 1 0 0,8-12-1 0 0,7-10 84 0 0,6-9 0 0 0,11-16 0 0 0,8-6 0 0 0,2-2 103 0 0,3-3 0 0 0,2-1 0 0 0,4 2 0 0 0,1 1-105 0 0,1 1 1 0 0,-21 27 0 0 0,0 0 0 0 0,-2 1 0 0 0,1 1 0 0 0,2-3-1 0 0,0 0 199 0 0,1 1 1 0 0,-2 0-1 0 0,17-37 1 0 0,-11 14-131 0 0,-11 16 0 0 0,-15 34 1 0 0,-9 19-131 0 0,-9 23 35 0 0,-11 22 0 0 0,-9 19 1 0 0,-10 12-1 0 0,-3 8-15 0 0,19-36 1 0 0,-1 1-1 0 0,0 1 1 0 0,0 0-1 0 0,2 4 1 0 0,0 0-1 0 0,1-2 1 0 0,0 0-52 0 0,1 0 0 0 0,-2 2 1 0 0,-6 6-1 0 0,-1 2 1 0 0,2-2-1 0 0,1 1 1 0 0,0 0-1 0 0,0 1 30 0 0,1-2 1 0 0,1 0 0 0 0,-3 5 0 0 0,1-2 0 0 0,5-7 0 0 0,0-1 0 0 0,1-3 0 0 0,0-2 191 0 0,-19 41 0 0 0,10-15 1 0 0,9-26-43 0 0,3-12 0 0 0,10-21 0 0 0,7-11-85 0 0,9-14 0 0 0,11-23 0 0 0,9-15 0 0 0,8-7-22 194 0,8-7 1-194 0,4-11 0 0 0,-1 0 0 0 0,1-1 107 420 0,1 1 1-420 0,-19 33-1 0 0,1-1 1 0 0,30-35-1 0 0,-30 37 1 0 0,1 0-15 24 0,29-38 1-24 0,-28 37-1 0 0,-2 0 1 0 0,20-30-1 0 0,-6 7 80 0 0,-5 9 1 0 0,-14 22 0 0 0,-12 24-175 0 0,-8 18 1 0 0,-14 18 0 0 0,-7 15-1 0 0,-6 5-85 0 0,-4 4 0 0 0,-1 10 1 0 0,-7 0-1 0 0,-2 3 64 0 0,-1 5 0 0 0,-1 5 0 0 0,4-4 1 0 0,-2-1-138 0 0,-1-1 0 0 0,-6 11 1 0 0,6-11-1 0 0,1-1 115 0 0,2-3 1 0 0,3-1 0 0 0,4-13 0 0 0,5-2 263 0 0,3-6 1 0 0,8-10-220 0 0,4-17 1 0 0,12-16-1 0 0,8-26 1 0 0,10-7 56 0 0,9-7 1 0 0,5-13 0 0 0,8-5-1 0 0,2-2 7 0 0,2-3 0 0 0,3-4 1 0 0,-5 3-1 0 0,-2-1 141 0 0,2-4 1 0 0,11-9 0 0 0,-3 5 0 0 0,-5 3 49 0 0,-8 7 0 0 0,0-1 1 0 0,-18 26-260 0 0,-4 7 1 0 0,-12 17 0 0 0,-10 20-125 0 0,-9 14 1 0 0,-9 13 0 0 0,-3 7-1 0 0,1 1 71 0 0,-2 3 1 0 0,0 14 0 0 0,-7-3 0 0 0,1 5 49 0 0,-4 5 0 0 0,0 6 0 0 0,3-3 0 0 0,2-1 21 0 0,0-3 1 0 0,-9 6-1 0 0,9-8 1 0 0,2 0 9 0 0,1-4 0 0 0,-1-8 0 0 0,5-12-5 0 0,1-6 1 0 0,9-20-1 0 0,6-7-4 0 0,8-16 0 0 0,9-17 0 0 0,11-11 0 0 0,3-4 85 0 0,5-2 1 0 0,2-5-1 0 0,0-3 1 0 0,3-1 55 0 0,3-3 0 0 0,6-3 0 0 0,-7 9 0 0 0,2-2-60 0 0,1-4 0 0 0,5-1 0 0 0,-8 0 0 0 0,-2 5 39 0 0,-7 9 0 0 0,-2 7 0 0 0,-13 13-163 0 0,-7 5 0 0 0,-8 11 0 0 0,-8 11-241 0 0,-7 12 1 0 0,-11 13-1 0 0,1 11 1 0 0,-4 6 220 0 0,-1 9 1 0 0,-6 9 0 0 0,-1 6 0 0 0,0 1 17 0 0,0 4 1 0 0,1-6 0 0 0,4 1 0 0 0,0-4 61 0 0,2-3 1 0 0,-8 6 0 0 0,11-11 0 0 0,2-3 487 0 0,1-4 1 0 0,4-5-421 0 0,5-4 0 0 0,8-18 0 0 0,7-19-148 0 0,9-14 1 0 0,11-16 0 0 0,5-11 0 0 0,4-2 78 0 0,1-7 0 0 0,1 1 1 0 0,1-6-1 0 0,2 1 15 0 0,1 0 0 0 0,6-5 1 0 0,-2 2-1 0 0,1-1-25 0 0,2-3 0 0 0,4-11 1 0 0,-9 5-1 0 0,0-2-31 0 0,0 5 0 0 0,-3 5 1 0 0,-8 12-1 0 0,-6 11-609 0 0,-3 7 531 0 0,-9 3 0 0 0,-1 33 1 0 0,-10 3-1 0 0,-6 11 126 0 0,-6 8 1 0 0,-10 15 0 0 0,-2 6-1 0 0,-6 9-20 0 0,-2 9 0 0 0,-2-3 0 0 0,1-1 0 0 0,-1-3-41 0 0,3-3 1 0 0,-6 9 0 0 0,8-10 0 0 0,-4 1 52 0 0,-1-3 1 0 0,3-9 0 0 0,7-11-1 0 0,4-7-93 0 0,1-7 1 0 0,8-4 68 0 0,9-20 1 0 0,7-5 0 0 0,6-17 0 0 0,9-7 14 0 0,5-5 1 0 0,3-13-1 0 0,6 0 1 0 0,-1-4 23 0 0,1-1 0 0 0,4-4 1 0 0,2 3-1 0 0,0-1-46 0 0,1-3 0 0 0,2-7 0 0 0,-3-4 0 0 0,1 1-89 0 0,-1-1 1 0 0,-2 0 0 0 0,-6 13-1 0 0,-4 12 47 0 0,-4 13 1 0 0,-11 11-91 0 0,-5 14 0 0 0,-10 14 1 0 0,-7 18-1 0 0,-7 7 108 0 0,-6 6 0 0 0,-4 16 0 0 0,-3 6 1 0 0,-2 6 104 0 0,-1 5 1 0 0,-6-1-1 0 0,4 1 1 0 0,0-4-8 0 0,0-1 1 0 0,-4 3 0 0 0,4-5 0 0 0,-2-2 68 0 0,-3-2 0 0 0,6-11 0 0 0,4-9 1 0 0,7-13-26 0 0,3-10 1 0 0,7-2 0 0 0,6-16-161 0 0,3-8 1 0 0,7-3 0 0 0,9-17 0 0 0,6-3 5 0 0,4-4 0 0 0,2-12 0 0 0,7 3 0 0 0,-2-3 149 0 0,0-3 0 0 0,10-5 0 0 0,-7 1 0 0 0,2 3 51 0 0,0 3 1 0 0,2-8 0 0 0,0 10 0 0 0,-4-2-36 0 0,-1-1 0 0 0,0 6 0 0 0,-12 6-240 0 0,-4 11 1 0 0,-9 17 0 0 0,-4 13 38 0 0,-9 13 1 0 0,-11 16 0 0 0,-5 7 0 0 0,-4 4-52 0 0,-1 6 0 0 0,-4 1 1 0 0,0 6-1 0 0,4-4 46 0 0,1-2 1 0 0,-7 6 0 0 0,9-3 0 0 0,2 1 112 0 0,1-5 0 0 0,1-2 0 0 0,6-12 0 0 0,3-1 648 0 0,1-4-697 0 0,-1-5 0 0 0,11-27 0 0 0,4-10 0 0 0,8-12 38 0 0,8-7 0 0 0,0-12 1 0 0,8-3-1 0 0,2-1 7 0 0,2-4 0 0 0,1 0 1 0 0,1 3-1 0 0,-1 2-48 0 0,0 4 0 0 0,3-9 0 0 0,0 3 0 0 0,3-1 17 0 0,-2-1 0 0 0,-4 5 1 0 0,-5 2-1 0 0,-6 7-112 0 0,-7 7 1 0 0,-2 9 6 0 0,-10 12 0 0 0,-9 15 1 0 0,-12 18-1 0 0,-3 7 63 0 0,-3 6 1 0 0,-7 14 0 0 0,-5 6-1 0 0,-1 2 65 0 0,-3 7 1 0 0,-4-3 0 0 0,7 2 0 0 0,-4-4 31 0 0,-2-3 1 0 0,0 6 0 0 0,1-11 0 0 0,1-7 3 0 0,3-10 1 0 0,6-7 0 0 0,8-15 0 0 0,3-5-36 0 0,2-4 0 0 0,4-4 0 0 0,7-9 0 0 0,6-7 90 0 0,4-7 0 0 0,1-6 0 0 0,1-11 0 0 0,4-3 10 0 0,6 1 1 0 0,7-11 0 0 0,4 1-1 0 0,2-4 58 0 0,3-6 0 0 0,-5-4 1 0 0,0-1-1 0 0,-2 6-74 0 0,0 3 0 0 0,4-7 0 0 0,-7 5 0 0 0,-5 7-98 0 0,-4 11 1 0 0,-5 5 10 0 0,-8 18 0 0 0,-5 19 1 0 0,-8 21-1 0 0,-4 12-186 0 0,-2 7 1 0 0,-1 13 0 0 0,-6 4-1 0 0,3 2 5 0 0,2-1 1 0 0,-2-3 0 0 0,4-1 0 0 0,-1-2 132 0 0,-1 1 0 0 0,8-6 0 0 0,-3-4 0 0 0,4-8 191 0 0,2-7 1 0 0,5-5-179 0 0,0-12 1 0 0,7-8-1 0 0,-2-10 1 0 0,3-14 58 0 0,2-12 1 0 0,7-11 0 0 0,3-3 0 0 0,3-4 87 0 0,2-4 1 0 0,2-4-1 0 0,2 2 1 0 0,1 1 28 0 0,-1-1 0 0 0,-2-2 1 0 0,0 2-1 0 0,-1 1 90 0 0,0 0 0 0 0,2 3 0 0 0,-9 6 19 0 0,-1 3 1 0 0,-3 9-360 0 0,-10 6 0 0 0,-3 23 1 0 0,-8 24-1 0 0,0 10-12 0 0,-5 9 1 0 0,3 3-1 0 0,-8 3 1 0 0,1 2 47 0 0,1 2 1 0 0,-4 0 0 0 0,2-6 0 0 0,-1 1 43 0 0,2-1 1 0 0,-2-2-1 0 0,5-6 1 0 0,0-9 9 0 0,0-4 0 0 0,2-5 0 0 0,5-9-40 0 0,-1-5 1 0 0,3-5 0 0 0,3-7 0 0 0,5-8 93 0 0,3-9 0 0 0,4-4 0 0 0,1-5 0 0 0,4 0 100 0 0,1-3 1 0 0,2-6-1 0 0,6 1 1 0 0,-1-2-11 52 0,0-3 0-52 0,0-6 1 0 0,2-4-1 0 0,2-2-84 114 0,1 3 0-114 0,0-10 0 0 0,-3 5 0 0 0,0-3 31 9 0,-2 0 1-9 0,2 11 0 0 0,-12 7-133 0 0,-1 7 0 0 0,-4 15 0 0 0,-6 9 1 0 0,-4 12 53 0 0,-3 11 0 0 0,-7 18 1 0 0,-4 8-1 0 0,-1 9-39 0 0,-2 7 0 0 0,-11 3 1 0 0,8 7-1 0 0,-2 0 2 0 0,0 0 1 0 0,1-2-1 0 0,1-2 1 0 0,-1-4-47 0 0,1-6 1 0 0,1-2 0 0 0,2-14 0 0 0,4-7-20 0 0,1-6 0 0 0,1-9 0 0 0,6-4 1 0 0,2-5 81 302 0,3-5 0-302 0,3-4 0 0 0,7-8 0 0 0,0-3 147 495 0,0-5 1-495 0,7-9-1 0 0,4-3 1 0 0,6-2-59 436 0,4-3 0-436 0,1-7 0 0 0,-4-4 0 0 0,2 1 140 203 0,-1-1 1-203 0,3-4-1 0 0,-2 3 1 0 0,-1-2-175 15 0,-2 0 1-15 0,-2 9 0 0 0,-2 0 0 0 0,-1 6-276 0 0,-2 4 183 0 0,-6 8 0 0 0,1 18 1 0 0,-10 16-1 0 0,-5 13 67 0 0,-4 9 1 0 0,-6 15 0 0 0,-2 6 0 0 0,-2 4-47 0 0,-3 6 0 0 0,-2 6 0 0 0,-1 3 0 0 0,0-1-11 0 0,-1-3 0 0 0,3 4 0 0 0,0-9 1 0 0,3-4 8 0 0,-2-5 1 0 0,-2-2-98 21 0,-1-11 0-21 0,6-14 1 0 0,6-14 54 299 0,6-10 0-299 0,5-13 0 0 0,9-10 1 0 0,3-6 118 377 0,5-4 1-377 0,9-4 0 0 0,3-8-1 0 0,1-2 134 249 0,4-2 1-249 0,0-5 0 0 0,0 4 0 0 0,-1 0 4 35 0,1-1 1-35 0,-4-1 0 0 0,1 5 0 0 0,-2 4-143 0 0,-3 1 1 0 0,-3 0 0 0 0,-2 13 28 0 0,-4 8 0 0 0,-5 14-183 0 0,-10 14 1 0 0,-3 5 0 0 0,-9 17 0 0 0,-2 5 50 0 0,-1 7 1 0 0,-5 5-1 0 0,3 2 1 0 0,-2-1 54 0 5,-3 1 0 0 1,0 5 0 0-1,0 1 0 0 1,2-1-14 0-1,-3-4 0 0 1,1 0 1 0-1,2-9-1 0 1,3-1-7 0-6,0 0 1 0 0,5-3 0 0 0,-3-9-84 0 0,3-5 1 0 0,4-11 96 0 0,2-9 0 0 0,5-9 0 0 0,7-11 0 0 0,6-5 112 0 0,8-4 0 0 0,1-6 1 0 0,6-3-1 0 0,-2 1 164 0 0,0 0 0 0 0,5-5 0 0 0,-3 1 0 0 0,0-1-138 0 0,0 1 1 0 0,-1 1-1 0 0,-5 6 1 0 0,1 4 140 0 0,-1 1 0 0 0,0-1-312 0 0,-10 9 0 0 0,-1 10 0 0 0,-7 12-42 0 0,-3 13 0 0 0,-9 8 1 0 0,-8 10-1 0 0,-1 3-18 0 7,-4 6 0 0 1,-2 3 0 0-1,-1 1 0 0 1,1 1-22 0-5,3 0 1 0 1,-6-1-1 0-1,4 1 1 0 0,-1-2 55 0-3,0-4 1 0 0,-1 1 0 0 0,10-9-1 0 0,1-5-44 0 0,2-3 92 72 0,2-4 0-72 0,6-13 0 0 0,4-7 1 0 0,5-10 89 395 0,5-9 1-395 0,4-3 0 0 0,8-7 0 0 0,1 1 136 337 0,3-5 1-337 0,4-5-1 0 0,-3 0 1 0 0,0 1-45 128 0,0 0 0-128 0,3-5 0 0 0,-3 1 1 0 0,0-1 18 3 0,0 1 0-3 0,2 4 0 0 0,-7 7 0 0 0,-6 1 3 0 0,-2 4-201 0 12,3 3 0 0-1,-17 20 0 0 1,-2 9 0 0-1,-10 12-23 0 15,-8 11 0 0 0,-2 7 1 0 0,-2 9-1 0-1,0 1-87 0-15,-3 4 1 0-1,0-4 0 0 0,5 5 0 0 0,2-3 8 0-9,-2-3 0 0 1,0 6 0 0-1,1-11 0 0 0,6-4 154 0 0,3-3 1 0 0,2-10 25 10 0,0-4 0-10 0,6-12-10 305 0,4-8 0-305 0,10-12 0 0 0,5-10 0 0 0,4-1 22 418 0,1-4 1-418 0,0-2-1 0 0,2-3 1 0 0,2-2 25 298 0,1-1 0-298 0,5-6 0 0 0,-3 4 0 0 0,0 0-38 78 0,0 0 1-78 0,-2-4 0 0 0,-4 6 0 0 0,-1 3-56 0 0,0 4 1 0 0,-1 1 30 0 0,-4 7 1 0 0,-5 13-1 0 0,-10 12 1 0 0,-5 11-51 0 0,-4 9 1 0 0,-8 5 0 0 0,-3 14 0 0 0,-4 0-116 0 0,-1 4 0 0 0,-4 6 1 0 0,0-2-1 0 0,2 0 26 0 0,-2 1 1 0 0,0-8 0 0 0,6-4 0 0 0,1-2 132 0 11,1-5 0 0-1,8-6 1 0 1,-3-14-29 0 10,5-4 1 0 1,7-5-1 0 0,4-10 1 0-1,3-7 66 9-5,2-6 0-9 0,7-6 1 0-1,3-8-1 0 1,4-2 146 228-12,1-1 0-228 0,0-6 1 0 0,2 4-1 0 0,2 0-57 262-4,1 0 1-262 0,0-4 0 0 0,-5 4-1 0 0,1 1-109 134 0,-1 4 1-134 0,0-2-1 0 0,0 11 1 0 0,-1-1 258 23 15,-4 4-353-23-5,-3 10 0 0-1,-9 5 0 0 0,-3 11 1 0 0,-5 8-51 0-1,-4 4 0 0 0,-1 10 0 0-1,-2-1 0 0 1,-1 5-40 2-5,-3 3 0-2 1,-6 7 0 0-1,2-3 1 0 0,-4 0-34 87-2,-1-3 1-87 1,1 1-1 0-1,2 0 1 0 1,2-2 82 172 2,-2-3 0-172 1,3 1 0 0 0,0-13 1 0 0,2-3-67 180 10,4-5 0-180 0,3-2 170 57-9,4-10 1-57 1,5 1-1 0-1,6-12 1 0 1,0-5 77 182 0,0-2 1-182 0,6-9-1 0 1,5 3 1 0-1,2-1 71 464-5,2-1 1-464-1,0 1 0 0 1,1-7 0 0 0,-1-2-101 193-2,0-1 0-193 0,5-1 0 0 0,1 4 1 0 0,-3 0 78 116 0,-1 2 1-116 0,-2-8-1 0 0,1 11 1 0 0,-3 2 30 20 2,-3 1-151-20 7,-3 4 0 0 1,-9 18 1 0-1,-4 9-1 0 0,-8 10-172 0 0,-5 8 0 0 1,-8 11 1 0-1,2 4-1 0 1,-2 3 24 0-5,2-3 0 0 0,-4 4 0 0 0,4-5 0 0 1,-2 2 72 0-5,1-1 0 0 1,-1-6 0 0 0,7 0 1 0 0,1-7-61 0-1,2-7 0 0-1,2-5 132 0 0,0-5 0 0 0,2-5 0 0 0,2-10 0 0 0,8-6 87 0 0,6-8 1 0 0,1 0-1 0 0,6-4 1 0 0,2-1-31 0 0,1 0 0 0 0,1 1 0 0 0,-2-4 0 0 0,-2 3-37 0 1,2 2 0 0 0,1-5 1 0 0,2 2-1 0 0,0-4 34 362 6,1-1 0-362-1,-1-6 0 0 1,0 1 0 0-1,0 1 30 624 7,0 2 0-624-1,-1 1 1 0 0,-4 3-1 0 1,-5 2-35 0 24,-3 6 0 0 0,-4 10-22 0-19,-3 5 1 0 0,-5 17-1 0 0,-9 8 1 0 0,-3 9-156 0-8,-1 6 0 0 0,-3 9 0 0 1,-4 7 0 0-1,1-4-139 0-5,4-5 1 0-1,-2 1-1 0 1,5-8 1 0 0,0-1 124 0-3,0-2 1 0-1,3-8 141 0 0,9-4 1 0-1,4-12-1 0 0,6-9 91 0 0,0-13 1 0 0,1-8-1 0 0,4-8 1 0 0,5-1-47 0 0,4 1 0 0 0,0-6 0 0 0,-3 1 0 0 0,-1 1 17 0 0,2 2 1 0 0,2-3 0 0 0,1-3-1 0 0,0 1 45 0 0,0 0 0 0 0,1 2 0 0 0,-1 2 0 0 0,0 0 27 0 0,0-3 0 0 0,4 1 0 0 0,-2 6 1 0 0,-5 4 15 0 0,-4 4-128 0 0,-3 4 1 0 0,-12 21 0 0 0,-5 9 0 0 0,-6 11-210 0 0,-7 8 0 0 0,-2 7 1 0 0,0-2-1 0 0,1 0-111 0 0,-1 0 1 0 0,0 6 0 0 0,0-4 0 0 0,3-1 165 0 0,2-2 0 0 0,2-6 0 0 0,5-3 1 0 0,1-3-308 0 0,4-2 615 0 0,-3-2 0 0 0,13-18 0 0 0,-2-7 0 0 0,7-9-12 0 0,4-6 1 0 0,1-4-1 0 0,5-8 1 0 0,0-3-2 0 0,0-6 0 0 0,6 2 0 0 0,-1-1 0 0 0,-1-1-118 0 0,-3 2 0 0 0,5-8 0 0 0,-1 5 0 0 0,-1 1 12 0 0,-3 3 1 0 0,-5 4 0 0 0,-3 8 0 0 0,-1 6-631 0 0,-4 3 453 0 0,-1 9 1 0 0,-9 8 0 0 0,-5 10 0 0 0,-5 5-61 0 0,-3 5 0 0 0,-2 4 0 0 0,2 6 0 0 0,-4 1-140 0 0,1-1 0 0 0,-4-4 1 0 0,6-3-1 0 0,3-1 163 0 0,1-3 0 0 0,-4-2 0 0 0,3-2 1 0 0,3-2-58 0 0,3-2 358 0 0,2-5 0 0 0,1-7 0 0 0,6-4 60 0 0,6-6 1 0 0,1-7 0 0 0,6-2 0 0 0,2-1-24 0 0,1-1 0 0 0,2 0 0 0 0,1-5 0 0 0,-1 2-84 0 0,0-2 0 0 0,0 3 0 0 0,0-1 1 0 0,1-2-39 0 0,-1-2 0 0 0,0 0 1 0 0,0 2-1 0 0,-1 4-145 0 0,-4 1 1 0 0,2 2 61 0 0,-7 4 0 0 0,0 10 1 0 0,-7 7-1 0 0,-3 13-223 0 0,-5 9 0 0 0,-9 13 1 0 0,-3 3-1 0 0,0 1-21 0 0,0 1 0 0 0,-3-1 1 0 0,3 4-1 0 0,0-3 62 0 0,0-6 1 0 0,4-3 0 0 0,6-1 513 0 0,2-1-46 0 0,6-6 0 0 0,1-21 1 0 0,11-16-1 0 0,9-11 22 0 0,5-8 0 0 0,-2-2 0 0 0,4 2 0 0 0,-2-2-237 0 0,-3-1 1 0 0,3 1 0 0 0,-2 7-1 0 0,-1 3-439 0 0,-3 2-22 0 0,0 2 1 0 0,-10 13-1 0 0,-6 7 1 0 0,-8 11 398 0 0,-6 7 0 0 0,-8 6 0 0 0,-1 6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49:15.885"/>
    </inkml:context>
    <inkml:brush xml:id="br0">
      <inkml:brushProperty name="width" value="0.05" units="cm"/>
      <inkml:brushProperty name="height" value="0.3" units="cm"/>
      <inkml:brushProperty name="color" value="#00A0D7"/>
      <inkml:brushProperty name="inkEffects" value="pencil"/>
    </inkml:brush>
  </inkml:definitions>
  <inkml:trace contextRef="#ctx0" brushRef="#br0">486 593 12203 54089 50627,'0'-15'251'0'0,"1"2"464"0"0,4 2 0 0 0,-1 0-279 0 0,6 6 0 0 0,-7 3 1 0 0,1 10-110 0 0,-8 8 0 0 0,-4 9 1 0 0,-9 2-1 0 0,-2 3-215 0 0,-1 1 1 0 0,-2 8 0 0 0,4-9 0 0 0,-3 0-221 0 0,3-3 0 0 0,-4-5 0 0 0,2-6 0 0 0,1-1-383 0 0,2 0 0 0 0,2-7 361 0 0,0-2 0 0 0,1-6 1 0 0,4-6-1 0 0,5-4 112 0 0,3-3 0 0 0,4-2 1 0 0,1-2-1 0 0,4-2 49 0 0,2-1 0 0 0,-4-5 0 0 0,3 3 1 0 0,0 0 122 0 0,1 0 0 0 0,-4 0 0 0 0,3 3 1 0 0,1-1 49 0 0,-1 1 0 0 0,-4 2 0 0 0,2 2 1 0 0,0 0 186 0 0,-1 0-298 0 0,0-1 1 0 0,-7 8 0 0 0,-3 6 0 0 0,-7 11-29 0 0,-7 11 1 0 0,1 9-1 0 0,-7 6 1 0 0,-2 6-8 0 0,-2 3 1 0 0,0 5 0 0 0,2-2 0 0 0,2-5-85 0 0,-2-3 1 0 0,5-5 0 0 0,1-7-1 0 0,5-5-672 0 0,0-5 0 0 0,8-7 635 4 0,3-15 0-4 0,5-5 0 0 0,5-10 1 0 0,5-6 88 140 0,4-3 0-140 0,6-8 0 0 0,2-2 0 0 0,0-1-65 113 0,0-1 1-113 0,3 2-1 0 0,-3-1 1 0 0,0 3 300 15 0,0 0 0-15 0,-2 10 1 0 0,-5-4-1 0 0,1 6-13 0 0,-1 6 0 0 0,0 1 1 0 0,-1 14-235 0 0,-4 6 0 0 0,-4 5 0 0 0,-4 10 0 0 0,2 1 55 0 0,1 2 0 0 0,0 9 1 0 0,-5 0-1 0 0,0 6-129 0 0,0 4 1 0 0,0 0 0 0 0,0 3 0 0 0,1-3-686 0 0,4-2 1 0 0,-3 2 0 0 0,5-7 0 0 0,0-3 514 0 0,3 0 0 0 0,3-12 0 0 0,2-4 0 0 0,1-4 366 0 0,-1-6 0 0 0,7-8 1 0 0,3-7-1 0 0,4-6-160 0 0,1-8 0 0 0,6-4 0 0 0,1-6 0 0 0,2-4 211 0 0,3-4 0 0 0,0-2 0 0 0,1-1 0 0 0,-5 0 61 0 0,0 1 1 0 0,2-8 0 0 0,-6 10 0 0 0,-4 2-184 0 0,-3 5 1 0 0,-3 6 0 0 0,1 6 0 0 0,-4 5-65 0 0,-4 3 33 0 0,-9 8 0 0 0,-1 9 1 0 0,-7 10-1 0 0,-2 6-105 0 0,-3 4 0 0 0,-5 9 0 0 0,-9 8 0 0 0,-3 2 4 0 0,-1 3 1 0 0,2 2-1 0 0,-2 3 1 0 0,1 0 41 0 0,3-1 0 0 0,-3 3 0 0 0,2-10 0 0 0,1 0-10 0 0,2-4 0 0 0,7-4 226 0 0,0-6 1 0 0,14-12 0 0 0,1-14 0 0 0,8-13-17 0 0,7-9 0 0 0,4-11 0 0 0,6-3 0 0 0,3-2 26 0 0,2-4 1 0 0,-3 1 0 0 0,4 0-1 0 0,-4 3-87 0 0,-2 2 1 0 0,6 1 0 0 0,-1 4 0 0 0,-3 0-40 0 0,-5 2 0 0 0,5-7 0 0 0,-5 10 0 0 0,-1 1-342 0 0,-3 3 0 0 0,-2 4 1 0 0,-8 7-1 0 0,-1 4-46-2 0,-2 1 1 2 0,-6 4 0 0 0,1 8 175-182 0,-4 5 0 182 0,-13 12 0 0 0,-3 7 1 0 0,-3 6 15-263 0,-4 4 0 263 0,5 7 0 0 0,-5 6 0 0 0,0 0 82-159 0,-3 1 1 159 0,3-3 0 0 0,0-2 0 0 0,1-3 216-21 0,1-4 0 21 0,0 4 0 0 0,5-16-76 0 0,-1-2 1 0 0,8-7-1 0 0,5-16 4 0 0,6-14 1 0 0,7-11-1 0 0,10-11 1 0 0,4-3-40 0 0,0-6 1 0 0,8-1-1 0 0,-4-2 1 0 0,3 2 155 0 0,3 0 1 0 0,-1-6 0 0 0,-2 8-1 0 0,-1-1-212 0 0,1 6 0 0 0,-1-11 0 0 0,1 11 1 0 0,-3-1-297 0 0,-2 2 1 0 0,2 6-1 0 0,-4 1 1 0 0,0 3 26 0 0,-4 2 0 0 0,-3 9 1 0 0,-4 9 125-22 0,-3 8 0 22 0,-3 4 0 0 0,-8 11 0 0 0,-5 4 7-291 0,-4 8 0 291 0,-3 2 0 0 0,-4 1 0 0 0,-2 3 85-287 0,-1 4 0 287 0,-5 5 0 0 0,3-9 0 0 0,0 0-21-149 0,0 0 0 149 0,2-1 0 0 0,3-4 0 0 0,0 0-34-9 0,2-2 0 9 0,-4-3 0 0 0,10-12 174 0 0,1 1 1 0 0,1-10 0 0 0,9-6-5 0 0,3-8 0 0 0,3-14 1 0 0,8-7-1 0 0,-1-6-4 0 0,0-4 0 0 0,5 0 0 0 0,2-5 0 0 0,0 2 128 0 0,0 0 1 0 0,-1-4 0 0 0,-5 9 0 0 0,1 1 135 0 0,-1 4 0 0 0,0-5 1 0 0,-9 10-1 0 0,0 2-300 0 0,0 1 1 0 0,-2 4-207 0 0,-5 5 1 0 0,-2 6 0 0 0,-3 4 0 0 0,-3 5 64 0 0,-1 5 1 0 0,-4 4-1 0 0,2 7 1 0 0,-4 5 12 0 0,-5 4 0 0 0,3 4 0 0 0,-5 3 0 0 0,2 3 170 0 0,0 6 0 0 0,-6-4 0 0 0,4 0 0 0 0,0-1-86 0 0,0-1 0 0 0,-3-1 0 0 0,5-9 0 0 0,1-4-20 0 0,2-4 0 0 0,9-11 25 0 0,3-6 1 0 0,5-8 0 0 0,5-14 0 0 0,5-7 169 0 0,3-5 1 0 0,8-3-1 0 0,1 3 1 0 0,0-1 110 0 0,0 1 1 0 0,3-1-1 0 0,-5 1 1 0 0,-1 2-279 0 0,-2-2 1 0 0,3-3 0 0 0,0 3 0 0 0,-1 4-227 0 0,-2 1 1 0 0,-2-7-1 0 0,-2 9-68 0 0,-2 0 0 0 0,-1 10 249 0 0,-10 7 0 0 0,-5 19 0 0 0,-16 21 0 0 0,-2 9 7 0 0,-1 5 0 0 0,-10 8 0 0 0,4 2 1 0 0,-2 0 44 0 0,0-3 1 0 0,1 2-1 0 0,1-3 1 0 0,-1-1 5 0 0,1-2 0 0 0,-4-4 0 0 0,2-6 0 0 0,5-10-82 0 0,3-8 1 0 0,6-4 112 0 0,8-15 1 0 0,3-5 0 0 0,9-16-1 0 0,3-4 93 0 0,5-4 1 0 0,5-6 0 0 0,4-2 0 0 0,1-1 34 0 0,-1 1 0 0 0,3 2 0 0 0,-2 4 0 0 0,-2 1-82 0 0,-1 0 1 0 0,-2-4 0 0 0,1 2-1 0 0,-1 3-188 0 0,0 0 1 0 0,-1 2 0 0 0,-4 2-474 0 0,-5 5 440 0 0,-4 3 1 0 0,-6 10 0 0 0,-1 7 0 0 0,-3 10 88 0 0,-3 9 0 0 0,-6-1 1 0 0,-2 9-1 0 0,-1 4-17 0 0,-1 3 1 0 0,0 6 0 0 0,-5-3 0 0 0,4 2 51 0 0,1 3 0 0 0,-4 1 1 0 0,4-1-1 0 0,0-2 61 0 0,0 3 0 0 0,2-8 1 0 0,3-3 14 0 0,-3-5 1 0 0,5-12 8 0 0,0-4 1 0 0,6-13 0 0 0,11-20 0 0 0,3-7-32 0 0,5-5 1 0 0,2-3 0 0 0,0 3-1 0 0,-2-1-17 0 0,2 1 1 0 0,-1-3 0 0 0,1 2 0 0 0,-3 1-30 0 0,-2 2 0 0 0,3 1 1 0 0,-5 2-1 0 0,-2 2-93 0 0,-1 2 0 0 0,-2 7 0 0 0,-2-1 41 0 0,-3 7 1 0 0,-3 7 0 0 0,-8 10 0 0 0,-1 7 21 0 0,-3 7 1 0 0,-2 4 0 0 0,-5 9 0 0 0,2 4-98 0 0,-2 4 1 0 0,-2 3 0 0 0,-3 0 0 0 0,0 0 34 0 0,1-1 1 0 0,-2 4 0 0 0,7-11 0 0 0,-1-3 84 0 0,2-5 0 0 0,-2-1 0 0 0,7-11 51 0 0,1-7 1 0 0,9-6 0 0 0,5-9 0 0 0,3-6 84 0 0,2-6 0 0 0,7-13 0 0 0,3 0 0 0 0,4-4 0 0 0,1-1 0 0 0,0-2 0 0 0,0 6 0 0 0,0 0 10 0 0,1 0 0 0 0,-1 1 0 0 0,-2 4 0 0 0,-2 5-136 0 0,-6 1 0 0 0,1-3 0 0 0,-1 4-150 0 0,-1 3 1 0 0,-4 8 131 0 0,-5 4 0 0 0,-4 13 1 0 0,-6 8-1 0 0,0 7-22 0 0,0 2 0 0 0,-1 5 0 0 0,1-4 0 0 0,-2 2-19 0 0,-3-2 0 0 0,3 4 0 0 0,-3-5 0 0 0,3 1-79 0 0,2 1 1 0 0,1-8 0 0 0,2 4 0 0 0,2-2-11 0 0,-2 1 1 0 0,4 4 0 0 0,0-5-24 0 0,1-1 1 0 0,3-9 0 0 0,10-7 101 0 0,4-6 0 0 0,5-5 0 0 0,5-9 0 0 0,4-4 127 0 0,-1-4 1 0 0,6-2-1 0 0,-3 0 1 0 0,4 2 65 0 0,5-2 1 0 0,-2-2-1 0 0,2-2 1 0 0,-3 3-158 0 0,-2 2 0 0 0,6-1 0 0 0,-1 7 1 0 0,-1 3 33 0 0,-2 5 1 0 0,-8 7-1 0 0,-2 12 1 0 0,-3 8-59 0 0,-4 9 1 0 0,3 5-1 0 0,-8 3 1 0 0,2 2-37 0 0,-2 1 1 0 0,2 7 0 0 0,-5-3 0 0 0,0 2-45 0 0,0-1 1 0 0,-2-3 0 0 0,-5 2 0 0 0,0-5 97 0 0,0 0 0 0 0,5 3 0 0 0,0-7 0 0 0,-2-6 11 0 0,-1-5 0 0 0,5-6 1 0 0,3-3 72 0 0,3-5 0 0 0,8-11 0 0 0,0-10 0 0 0,3-7 34 0 0,3-6 0 0 0,2-1 0 0 0,1-3 1 0 0,1 0-40 0 0,-1-3 0 0 0,6-1 0 0 0,1 3 0 0 0,0-1-77 0 0,0 1 0 0 0,-1-3 0 0 0,-6 1 0 0 0,0 3 80 0 0,1 0 1 0 0,-8 10 8 0 0,-2 3 0 0 0,-11 16 0 0 0,-5 11 0 0 0,-3 11-43-226 0,-2 13 1 226 0,-7 4-1 0 0,-3 9 1 0 0,-4 0-28-540 0,-1 4 1 540 0,0 1 0 0 0,0-4 0 0 0,-1 1 6-268 0,1-1 0 268 0,0 1 1 0 0,1-2-1 0 0,3-4 4-30 0,1-4 0 30 0,6-6 339 0 0,-1-4 0 0 0,3-8 1 0 0,4-13-235 0 0,3-10 0 0 0,10-13 1 0 0,11-9-1 0 0,1-7-114 0 0,-2-7 1 0 0,7-3 0 0 0,-3-3 0 0 0,1-2-31 0 0,4-2 1 0 0,5-3 0 0 0,-2 5 0 0 0,0 2-42-136 0,0-2 0 136 0,4-5 0 0 0,-4 3 1 0 0,-1 6 45-388 0,-4 8 0 388 0,0 3 0 0 0,-12 13 32-393 0,-1 3 0 393 0,-9 9 1 0 0,-5 9-1 0 0,-3 11 38-397 0,-2 7 0 397 0,-2 7 0 0 0,-3 13 0 0 0,-7 6-58-393 0,-7 5 0 393 0,-4 18 1 0 0,-8 2-1 0 0,3 7 21-318 0,2 9 0 318 0,-2 6 0 0 0,2 5 1 0 0,-1-1 106-77 0,2 0 1 77 0,12-44 0 0 0,1 1-1 0 0,-5 37 1 0 0,3-4 50-46 0,1-13 0 46 0,6-9 1 0 0,2-22-1 0 0,5-14-337-4 0,5-12 1 4 0,3-10-1 0 0,9-12 1 0 0,3-8-599 0 0,6-9 1 0 0,3-6 0 0 0,-1-6 0 0 0,-2-4 780 0 0,-6-4 0 0 0,4-2 0 0 0,-1 1 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49:15.886"/>
    </inkml:context>
    <inkml:brush xml:id="br0">
      <inkml:brushProperty name="width" value="0.05" units="cm"/>
      <inkml:brushProperty name="height" value="0.3" units="cm"/>
      <inkml:brushProperty name="color" value="#00A0D7"/>
      <inkml:brushProperty name="inkEffects" value="pencil"/>
    </inkml:brush>
  </inkml:definitions>
  <inkml:trace contextRef="#ctx0" brushRef="#br0">424 1649 12174 62734 51505,'2'-23'394'0'0,"3"2"1"0"0,-3 15-1 0 0,1 11-122-1377 0,-6 13 0 1377 0,-7 21 0 0 0,-11 10 0 0 0,-4 7-134-497 0,-4 6 1 497 0,-6 15-1 0 0,-2 2 1 0 0,0 7-163-223 0,18-40 0 223 0,0 1 1 0 0,-2 5-1 0 0,0 1 1 0 0,2-1-1 0 0,-1-1 1 0 0,1-2-1 0 0,1 0 62-13 0,-12 40 0 13 0,8-6 0 0 0,10-24 1 0 0,4-11 112 0 0,1-15 1 0 0,3-14 0 0 0,9-19-56 0 0,6-15 0 0 0,9-12 0 0 0,7-10 0 0 0,5-9 87 0 0,3-8 1 0 0,8-10 0 0 0,-3-7 0 0 0,4-5-84 0 0,2-7 1 0 0,-21 36 0 0 0,0-1 0 0 0,2 3 0 0 0,-1-1 0 0 0,0-1 0 0 0,0-1-38 0 0,0-1 1 0 0,1-1-1 0 0,1-6 1 0 0,-1 0 0 0 0,0 3-1 0 0,-1 0 1 0 0,-1 1-1 0 0,-1 1 31 0 0,-3 4 0 0 0,0 1 0 0 0,13-35 0 0 0,-21 30-201 0 0,-3 17 0 0 0,-5 22 1 0 0,-11 19-1 0 0,-8 17 48-246 0,-4 13 0 246 0,-11 20 0 0 0,0 11 1 0 0,-5 8-11-531 0,1 5 1 531 0,14-32-1 0 0,0 0 1 0 0,1 0-1 0 0,-1 0 1 0 0,0 2 0 0 0,-1 0 48-158 0,-1 1 0 158 0,0 0 0 0 0,1 2 1 0 0,0 0-1 0 0,0 2 0 0 0,1 0 0 0 0,2-2 1 0 0,2 0 68-10 0,0-2 1 10 0,1 1 0 0 0,-2 1 0 0 0,2 0 0 0 0,-7 32 0 0 0,4-10 512 0 0,6-17 1 0 0,4-15-494 0 0,7-34 0 0 0,7-15 0 0 0,6-27 0 0 0,9-12-36 0 0,8-10 0 0 0,11-17 1 0 0,0-7-1 0 0,1-3 17 0 0,-2-1 1 0 0,-16 36 0 0 0,0 0-1 0 0,20-43 1 0 0,-21 43 0 0 0,1-1 112 0 0,3-3 1 0 0,0 0 0 0 0,1-3 0 0 0,1-2-1 0 0,2-2 1 0 0,-1-1 0 0 0,0 1 0 0 0,-1-1 2 0 0,-1 2 0 0 0,0-1 0 0 0,0 1 0 0 0,0 1 0 0 0,16-35-130 0 0,-10 11 1 0 0,-16 33 0 0 0,-14 29-125-194 0,-8 22 0 194 0,-4 26 0 0 0,-9 7 1 0 0,-3 13-74-853 0,-6 10 0 853 0,-8 17 0 0 0,-3 6 1 0 0,18-38-1 0 0,1 1 38-394 0,-1 1 1 394 0,1 0 0 0 0,-2 6 0 0 0,-1 1-1 0 0,2-6 1 0 0,-1 0 0 0 0,0 2 0 0 0,0 1 38-82 0,-1 3 1 82 0,0 1 0 0 0,-2 4 0 0 0,0 0 0 0 0,4-4 0 0 0,1 0 0 0 0,0-5 0 0 0,0-1 118 0 0,-14 43 0 0 0,0-2 0 0 0,14-27-31 0 0,4-11 1 0 0,6-26 0 0 0,8-24-1 0 0,1-16-19 0 0,4-16 1 0 0,6-10 0 0 0,11-13 0 0 0,6-9 129 0 0,6-8 0 0 0,8-13 1 0 0,-1-2-1 0 0,3-2 75 0 0,1 0 0 0 0,-1-4 0 0 0,-22 43 1 0 0,0-1-1 0 0,0 2 0 0 0,0 0-58 0 0,2-2 1 0 0,-1 1-1 0 0,1-3 1 0 0,0 0-1 0 0,-3 2 1 0 0,0 0-1 0 0,18-43-59 0 0,-2 8 0 0 0,-3 5 0 0 0,-11 19 0 0 0,-7 12-207 0 0,-10 13 0 0 0,-6 20 0 0 0,-5 19 100 0 0,-5 14 0 0 0,-10 22 0 0 0,-5 11 0 0 0,-4 9-176 0 0,-2 5 0 0 0,-4 18 0 0 0,0 2 1 0 0,1 6 95-127 0,2 1 1 127 0,14-46 0 0 0,0 0 0 0 0,0 2 0 0 0,1 0 0 0 0,-1 1 0 0 0,2 2 121-70 0,0 2 1 70 0,0 1 0 0 0,0 2 0 0 0,1 0 0 0 0,0-3 0 0 0,0 0 0 0 0,1-2 0 0 0,1-1 167 0 0,-7 40 1 0 0,-1-5-1 0 0,13-37-195 0 0,-1-12 0 0 0,4-25 0 0 0,10-24 0 0 0,6-15-154 0 0,2-12 1 0 0,9-16 0 0 0,5-10 0 0 0,5-6 216 0 0,4-6 0 0 0,6-8 0 0 0,-3 2 1 0 0,1-1 56 0 0,1-4 0 0 0,-21 42 0 0 0,0-1 0 0 0,4-1 0 0 0,0 0 0 0 0,0 0 0 0 0,1 0-33 0 0,0-2 1 0 0,0 0 0 0 0,1-2-1 0 0,-1 1 1 0 0,-2 3 0 0 0,-2 1 0 0 0,18-41-4 0 0,-9 9 1 0 0,-8 6 0 0 0,-12 29-149 0 0,-5 11 1 0 0,-3 16-1 0 0,-4 20 1 0 0,-4 16 74-84 0,-9 14 0 84 0,-7 16 0 0 0,-9 11 0 0 0,1 7-49-375 0,-1 9 1 375 0,-6 15-1 0 0,17-44 1 0 0,0-1-1 0 0,-2 2 1 0 0,1 1 16-208 0,1-1 0 208 0,0 2 0 0 0,-2 5 0 0 0,0 1 0 0 0,2 0 0 0 0,-1 0 0 0 0,0 1 0 0 0,-2 1 13-41 0,0 2 1 41 0,1 1 0 0 0,2 0 0 0 0,1 0 0 0 0,1-2 0 0 0,0-2 0 0 0,3-3 0 0 0,0-1 220 0 0,-10 40 1 0 0,-1-15-1 0 0,9-31-166 0 0,4-17 1 0 0,8-16-1 0 0,0-24 1 0 0,3-12-213 0 0,2-10 0 0 0,14-12 0 0 0,6-10 1 0 0,7-4-56 0 0,3-4 0 0 0,6-14 0 0 0,1 0 1 0 0,2 0 551 0 0,3 3 0 0 0,0-5 0 0 0,2 2 0 0 0,2-3-77 0 0,6-6 0 0 0,-26 40 0 0 0,1 1 0 0 0,28-39 0 0 0,-1 4-36 0 0,-5 6 0 0 0,-6 5 1 0 0,-20 24-271 0 0,-7 11 1 0 0,-8 16 0 0 0,-10 18 0 0 0,-4 15 46 0 0,-10 12 0 0 0,-6 13 0 0 0,-10 15 0 0 0,-3 9 2 0 0,-6 8 1 0 0,-3 15-1 0 0,22-43 1 0 0,-1 1-1 0 0,0 1 1 0 0,0 1-66 0 0,0 1 1 0 0,0 0-1 0 0,1 0 1 0 0,1 0-1 0 0,-2 3 1 0 0,2 1 0 0 0,-1-2-1 0 0,1 1 24 0 0,0-1 1 0 0,0 1-1 0 0,-2 0 1 0 0,1 0-1 0 0,-12 40 1 0 0,5-13 190 0 0,7-15-171 0 0,5-6 1 0 0,9-48-1 0 0,4-12 1 0 0,9-21-147 0 0,11-16 1 0 0,7-15 0 0 0,11-6 0 0 0,3 0 231 0 0,2-5 0 0 0,2-4 1 0 0,4 0-1 0 0,1-2 86 0 0,-1-2 1 0 0,-19 30 0 0 0,1 0-1 0 0,1 2 1 0 0,1-1 0 0 0,2-1-1 0 0,-1-1-46 0 0,0-4 1 0 0,1-1-1 0 0,4-5 1 0 0,-1 0 0 0 0,-4 3-1 0 0,-1 1 1 0 0,-1 3 0 0 0,-2 1 142 0 0,17-34 1 0 0,-10 18-171 0 0,-17 26 1 0 0,-6 18-1 0 0,-15 23 1 0 0,-7 15-40 0 0,-7 12 0 0 0,-6 16 1 0 0,-9 12-1 0 0,-3 10-108-181 0,-2 4 1 181 0,0 12 0 0 0,-3 4 0 0 0,1 1 28-265 0,20-44 1 265 0,0 1-1 0 0,0 1 1 0 0,0 1-1 0 0,-1-1 1 0 0,0 0 0 0 0,1 0-1 0 0,0 0 53-5 0,0 0 0 5 0,0 0 0 0 0,0 1 0 0 0,1 0 0 0 0,-12 41 1 0 0,2-11 112 0 0,4-16 1 0 0,-4-10-300 0 0,15-24 1 0 0,4-23 0 0 0,11-24 0 0 0,11-13 67 0 0,7-11 0 0 0,8-15 1 0 0,9-8-1 0 0,4-3 161 0 0,0-1 0 0 0,5-11 0 0 0,-2 9 1 0 0,5-2 78 0 0,4-3 0 0 0,-23 33 0 0 0,0-2 1 0 0,26-39-1 0 0,-26 40 0 0 0,1-1-82 0 0,2-4 0 0 0,1-1 0 0 0,2-5 1 0 0,1 0-1 0 0,-2 3 0 0 0,0 1 1 0 0,-2 3-1 0 0,-1 1 39 0 0,22-34 0 0 0,-15 14 1 0 0,-18 29-112 0 0,-7 14 1 0 0,-7 23 0 0 0,-12 11 0 0 0,-8 17-26-172 0,-9 10 1 172 0,-5 20-1 0 0,-3 9 1 0 0,-2 9 34-648 0,-1 6 0 648 0,-6 9 1 0 0,3 0-1 0 0,17-44 1 0 0,1 1 22-238 0,-1 1 0 238 0,0 1 1 0 0,-2 4-1 0 0,0 0 1 0 0,4-3-1 0 0,1 0 0 0 0,-1-2 1 0 0,1 0 35-3 0,-1-1 0 3 0,1 0 1 0 0,-2 5-1 0 0,1-1 0 0 0,-13 36 1 0 0,5-12 25 0 0,3-14 1 0 0,4-16-277 0 0,5-26 0 0 0,6-20 0 0 0,7-22 0 0 0,9-8 99 0 0,8-6 1 0 0,16-16 0 0 0,1-2-1 0 0,3-4 122 0 0,2-1 1 0 0,9-8 0 0 0,-2 4 0 0 0,2-4-104 0 0,3-6 0 0 0,0 0 0 0 0,0-3 0 0 0,3-1 269 0 0,4-6 0 0 0,-26 38 0 0 0,1 0 0 0 0,19-36 1 0 0,-4 8 290 0 0,-9 16-433 0 0,-8 8 1 0 0,-22 47-1 0 0,-9 11 1 0 0,-10 19-22-22 0,-7 16 1 22 0,-13 19 0 0 0,0 5 0 0 0,-3 8-96-298 0,-2 5 0 298 0,-4 10 0 0 0,4-2 0 0 0,-2 3 74-94 0,18-45 1 94 0,0 0 0 0 0,0 1 0 0 0,0 1-1 0 0,-1-1 1 0 0,1 0 0 0 0,2 0 0 0 0,-1 0 61-17 0,-17 42 1 17 0,2 1 0 0 0,6-22 0 0 0,4-10-26 0 0,4-15 0 0 0,6-17 1 0 0,5-22-283 0 0,5-10 0 0 0,8-10 1 0 0,6-9-1 0 0,3-8 249 0 0,5-5 0 0 0,13-13 1 0 0,2-10-1 0 0,5 0 78 0 0,6-5 0 0 0,-1-2 0 0 0,2 3 0 0 0,-2 1-34 0 0,0-1 1 0 0,11-2-1 0 0,-4-2 1 0 0,5-4 152 0 0,3-3 1 0 0,-25 33 0 0 0,-1 0 0 0 0,21-34 0 0 0,-3 2-98 0 0,-9 6 0 0 0,-9 12-133 0 0,-11 21 1 0 0,-13 26 0 0 0,-19 28 0 0 0,-6 15 44-105 0,-8 11 0 105 0,-4 23 0 0 0,-4 4 0 0 0,-3 10-116-307 0,-2 5 0 307 0,0 1 1 0 0,-3 0-1 0 0,3-2 81-134 0,2 2 1 134 0,-4 0 0 0 0,4 2-1 0 0,2-4 65-30 0,3-3 0 30 0,-1 3 0 0 0,13-20 0 0 0,2-11 95 0 0,1-9 0 0 0,8-19-162 0 0,4-17 1 0 0,10-17-1 0 0,7-20 1 0 0,7-6-10 0 0,6-8 1 0 0,5-10 0 0 0,4-4 0 0 0,3-5 103 0 0,2 0 1 0 0,0-6 0 0 0,3-2 0 0 0,-1 1 89 0 0,1-1 1 0 0,2 0-1 0 0,2 3 1 0 0,-2-5-35 0 0,-4 1 0 0 0,2 3 0 0 0,-8 12 0 0 0,-7 10-24 0 0,-10 12-207 0 0,-2 8 1 0 0,-18 28-1 0 0,0 9 1 0 0,-8 11 76 0 0,-6 8 1 0 0,-8 15 0 0 0,0 4 0 0 0,-4 8-119 0 0,-1 7 1 0 0,-6 2 0 0 0,1 4 0 0 0,1-1 88-17 0,2 2 0 17 0,1-4 1 0 0,1 2-1 0 0,1-2 113-4 0,4-4 1 4 0,-2-1 0 0 0,7-15 0 0 0,3-7-219 0 0,5-10 103 0 0,5-8 0 0 0,11-29 0 0 0,4-11 0 0 0,9-11 27 0 0,5-8 1 0 0,3-6 0 0 0,6-8 0 0 0,-1-3 89 0 0,0-2 0 0 0,6 0 1 0 0,-1-4-1 0 0,-1 4 119 0 0,-2 2 1 0 0,5-11 0 0 0,4 1 0 0 0,0-2-106 0 0,-6 1 1 0 0,4-3 0 0 0,-14 12 0 0 0,-3 5 95 0 0,-3 4 1 0 0,-6 6-104-8 0,-3 13 1 8 0,-5 18 0 0 0,-10 15 0 0 0,-5 11-294-255 0,-3 13 0 255 0,-9 11 0 0 0,-4 12 0 0 0,-2 5 184-346 0,-3 9 0 346 0,3 1 0 0 0,1 2 1 0 0,3-3 61-200 0,2 1 1 200 0,-5 7 0 0 0,2-5 0 0 0,-2 0 10-12 0,1-5 1 12 0,4 1 0 0 0,7-14-1 0 0,0-8 245 0 0,0-4 0 0 0,6-17-198 0 0,4-19 1 0 0,5-10-1 0 0,5-26 1 0 0,7-4-242 0 0,7-3 1 0 0,4-11 0 0 0,8 0 0 0 0,-1-6 69 0 0,0-8 1 0 0,1 1 0 0 0,1 3 0 0 0,2-1 54 0 0,1-2 1 0 0,7-9 0 0 0,1 0 0 0 0,2-2 468 0 0,1 2 1 0 0,0-5-1 0 0,-14 9 1 0 0,-5 8 42 0 0,-4 8-588-18 0,-2 2 1 18 0,-20 32 0 0 0,-6 9-1 0 0,-8 19 87-362 0,-8 18 0 362 0,-7 10 1 0 0,-9 13-1 0 0,-2 9-77-326 0,-4 8 0 326 0,1 4 0 0 0,0 0 0 0 0,3-4 76-191 0,2-1 0 191 0,-5 4 0 0 0,1-1 0 0 0,-1 2 152-21 0,1-2 1 21 0,-1 0 0 0 0,7-10 0 0 0,1-7 27 0 0,2-5 1 0 0,3-14-110 0 0,4-9 0 0 0,10-13 1 0 0,9-18-1 0 0,5-5-114 0 0,1-4 1 0 0,12-13 0 0 0,4-6 0 0 0,5-10 107 0 0,1-9 1 0 0,5-4-1 0 0,-2-3 1 0 0,4 0-19 0 0,1-4 0 0 0,1-6 1 0 0,-1 1-1 0 0,0 1 47 0 0,1-1 1 0 0,-1-3 0 0 0,-1 5 0 0 0,-4 4 8 0 0,-4 5 1 0 0,-6 13 0 0 0,-5 13-74 0 0,-5 9 0 0 0,-10 21 1 0 0,-5 11-1 0 0,-5 15-55 0 0,-6 14 0 0 0,-2 8 0 0 0,-9 17 0 0 0,-2 4 35 0 0,-2 3 0 0 0,-4 10 0 0 0,3-7 1 0 0,-1 2-9 0 0,1 4 1 0 0,-3 4-1 0 0,3-1 1 0 0,-1-2 52 0 0,1-3 0 0 0,-2-4 0 0 0,7-16 0 0 0,4-11-9 0 0,-1-6 0 0 0,7-14 0 0 0,3-14-108 0 0,7-11 1 0 0,6-11 0 0 0,6-13 0 0 0,1-8 30 0 0,4-9 0 0 0,6-10 0 0 0,7-3 0 0 0,4-2 115 0 0,2-4 1 0 0,-1-1 0 0 0,4-3-1 0 0,-1-1 54 0 0,1 2 0 0 0,0-13 1 0 0,0 8-1 0 0,-2 0-67 0 0,2 2 0 0 0,-5 1 1 0 0,-2 6-1 0 0,-4 10-106 0 0,-6 6 0 0 0,-5 19 0 0 0,-10 14 70 0 0,-5 9 0 0 0,-6 15 0 0 0,-2 12 0 0 0,-4 11-33 0 0,-2 12 0 0 0,-6 6 1 0 0,-7 6-1 0 0,0 3 37 0 0,-1 5 0 0 0,3 3 1 0 0,3 4-1 0 0,-2-1 36 0 0,-1-1 1 0 0,-1 2 0 0 0,6-12 0 0 0,1-5 4 0 0,4-9 0 0 0,-2-4-78 0 0,6-18 1 0 0,3-13 0 0 0,8-22 0 0 0,4-14 3 0 0,5-8 1 0 0,8-10 0 0 0,3-4 0 0 0,3-4 26 0 0,2-6 1 0 0,6 0 0 0 0,1-4 0 0 0,0 2-21 0 0,0-1 1 0 0,3-5 0 0 0,-3 5 0 0 0,2-2 114 0 0,3-1 0 0 0,1-11 1 0 0,1 7-1 0 0,-2 1 118 0 0,-2 2 1 0 0,-6 4 0 0 0,0 10-220 0 0,-8 5 0 0 0,-7 26-6 0 0,-14 8 1 0 0,-2 23-1 0 0,-14 25 1 0 0,-1 7 23 0 0,-1 11 1 0 0,-8 7 0 0 0,-1 9 0 0 0,0 4-67 0 0,0 6 0 0 0,-4-3 1 0 0,4 2-1 0 0,1-1 87 0 0,4-6 0 0 0,-6 6 1 0 0,9-16-1 0 0,2-8 52 0 0,5-12 0 0 0,5-19 0 0 0,2-15-209 0 0,0-8 0 0 0,6-19 1 0 0,4-10-1 0 0,5-10 117 0 0,5-8 1 0 0,4-9 0 0 0,6-4 0 0 0,2-1 65 0 0,3-3 1 0 0,-3-6 0 0 0,5 1-1 0 0,-2 3 3 0 0,0 0 0 0 0,6 4 0 0 0,-4 1 0 0 0,0 2-57 0 0,0 3 0 0 0,-2 3 0 0 0,-7 8 0 0 0,-3 7 89 0 0,-4 9-82 0 0,2 5 0 0 0,-8 16 0 0 0,0 6 0 0 0,-8 8 21 0 0,-6 7 0 0 0,-8 11 0 0 0,-3 9 0 0 0,-4 6-27 0 0,-1 5 0 0 0,-1 1 1 0 0,1 7-1 0 0,-1-1 88 0 0,1-1 0 0 0,1 4 1 0 0,2-10-1 0 0,4-4-35 0 0,1-5 0 0 0,1-6 0 0 0,6-11 0 0 0,2-5-1 0 0,2-3 1 0 0,5-10-1 0 0,6-7 1 0 0,0-9-87 0 0,0-4 0 0 0,1-14 0 0 0,4-5 0 0 0,6-5 23 0 0,2-6 0 0 0,7-6 1 0 0,1-3-1 0 0,-1-2-34 0 0,2-3 0 0 0,-5-1 0 0 0,5-1 1 0 0,-4 1 67 0 0,-2 1 0 0 0,7-5 1 0 0,-8 7-1 0 0,1 3 22 0 0,-5 6 1 0 0,-4 4 0 0 0,-7 10-127 0 0,0 3 0 0 0,-5 18 0 0 0,-3 6 0 0 0,-4 15 139 0 0,-5 13 0 0 0,-8 11 1 0 0,-1 17-1 0 0,-2 5-52 0 0,-3 3 0 0 0,-3 7 0 0 0,1 3 1 0 0,0 2 25 0 0,0 1 1 0 0,1 3 0 0 0,4-11-1 0 0,5-5 39 0 0,1-5 1 0 0,-3-1 0 0 0,4-18-91 0 0,3-1 0 0 0,8-17 0 0 0,4-12 0 0 0,5-12-40 0 0,1-6 0 0 0,0-9 0 0 0,1-4 0 0 0,5-2 54 0 0,4-3 0 0 0,3-6 0 0 0,4-4 0 0 0,2-3 189 0 0,1-1 0 0 0,0-1 1 0 0,-3-1-1 0 0,2-2-108 0 0,1-2 1 0 0,4-3 0 0 0,-6 5 0 0 0,-3 2 60 0 0,-1-2 1 0 0,3 0-1 0 0,-9 5 1 0 0,1 5-286 0 0,-4 9 168 0 0,-4 6 0 0 0,-7 19 0 0 0,-4 12 0 0 0,-6 15-39 0 0,-4 10 0 0 0,2 15 0 0 0,-8 0 0 0 0,1 4-38 0 0,1 1 0 0 0,-3 9 1 0 0,5-2-1 0 0,-1 1 65 0 0,-5-1 1 0 0,7 0 0 0 0,0-12 0 0 0,4-5 120 0 0,2-3 1 0 0,0-5-190 0 0,0-9 1 0 0,6-11 0 0 0,4-16 0 0 0,4-10 24 0 0,1-6 0 0 0,0-9 0 0 0,1 0 0 0 0,3-5 31 53 0,1-4 0-53 0,6-4 0 0 0,0 1 1 0 0,2-2-18 201 0,2-1 1-201 0,1-9 0 0 0,-1 7-1 0 0,0-1 151 35 0,0-4 0-35 0,5-4 0 0 0,1 4 0 0 0,-3 4-24 0 0,-1 1 1 0 0,-3-2 0 0 0,-2 11-74 0 0,-2 1 0 0 0,-7 12 0 0 0,0 13 66 0 0,-6 18 0 0 0,-10 18 0 0 0,-9 15 1 0 0,0 5-147 0 0,0 4 1 0 0,-4 12-1 0 0,4-4 1 0 0,0 0-16 0 0,0-2 1 0 0,2-4-1 0 0,5-1 1 0 0,0-6 69 0 0,0-2 0 0 0,-1-9 1 0 0,1-4-136 0 0,0-9 1 0 0,0-7 0 0 0,1-7 61 8 0,4-8 0-8 0,3-7 1 0 0,7-9-1 0 0,0-5-218 198 0,0-4 1-198 0,0-4 0 0 0,0-3 0 0 0,2-2 189 178 0,3-1 1-178 0,-2-1 0 0 0,6 6-1 0 0,-1 0 108 48 0,1-1 0-48 0,-1 2 0 0 0,2 2 0 0 0,-3 2 126 2 0,0-2 1-2 0,-5 5 41 0 0,3 2 0 0 0,-5 11 0 0 0,-4 9-58 0 0,-1 9 1 0 0,-7 11-1 0 0,2 5 1 0 0,-3 4-84 0 0,-2 1 0 0 0,-1 1 1 0 0,1-1-1 0 0,2-1 8 0 0,2-4 0 0 0,3-3 1 0 0,5-6-736 49 0,-2-1 398 42 0,-1 0 1-91 0,5-8 118 83 0,-4-7 0-83 0,3-7 0 0 0,-3-8-96 80 0,3 0 1-80 0,2 4 0 0 0,0 0 0 0 0,0-5 263 70 0,0-2 0-70 0,0-2 0 0 0,0 4 0 0 0,0 1 124 42 0,0 0 0-42 0,0 5 0 0 0,0 0-187 29 0,0-2 0-29 0,-1 0 41 38 0,-4 2 0-38 0,-2 1 1 0 0,-5 6 154 47 0,2-2 0-47 0,6-2 105 51 0,-1 2 1-51 0,4-5 0 0 0,1-9-35 51 0,0-1 0-51 0,5-7 1 0 0,1 2-1 0 0,3-6-60 44 0,3-4 0-44 0,6-4 1 0 0,4-10-1 0 0,2-5 2 10 0,3-7 0-10 0,7-15 1 0 0,5-5-1 0 0,3-9-79 0 0,-19 42 1 0 0,1-2-1 0 0,1-3 1 0 0,1 0 0 0 0,-2 1-1 0 0,1 1 1 0 0,0-2-1 0 0,1-1-39 0 0,-2 1 1 0 0,1 0-1 0 0,-3 0 1 0 0,-1 1-1 0 0,17-34 1 0 0,-11 15-319 0 0,-9 15 0 0 0,-6 14 279 0 0,-12 17 0 0 0,-2 18 1 0 0,-3 16-1 0 0,-3 9-223 0 0,-1 6 0 0 0,-9 8 1 0 0,3 8-1 0 0,-2 4-65 0 0,0 2 0 0 0,-3 10 1 0 0,-2 1-1 0 0,0-1 97 0 0,0-2 0 0 0,0-3 0 0 0,3-6 1 0 0,-1-1 2 0 0,1-3 0 0 0,2-6 182 0 0,2-9 0 0 0,7-13 0 0 0,4-15 1 0 0,8-13 174 0 0,6-14 0 0 0,10-13 0 0 0,5-12 1 0 0,4-2 136 0 0,2-1 1 0 0,-1-11 0 0 0,0 4 0 0 0,3-5-12 0 0,2-4 1 0 0,2-8-1 0 0,5 7 1 0 0,-3-2-82 0 0,-2-4 1 0 0,6-4-1 0 0,-3 1 1 0 0,1 2-69 0 0,-6 3 0 0 0,4-3 0 0 0,-14 12 0 0 0,-3 5-419 0 0,-3 3 0 0 0,-5 9 88 0 0,-4 16 1 0 0,-10 17 0 0 0,-12 25 0 0 0,-5 12 75-404 0,-3 9 0 404 0,-7 15 0 0 0,0 7 0 0 0,-5 7-53-366 0,-4 7 0 366 0,-3 4 1 0 0,5-3-1 0 0,4-4 58-39 0,1-6 1 39 0,-6 10-1 0 0,8-13 1 0 0,1-2 90 0 0,3-6 0 0 0,-3-7-41 0 0,6-11 0 0 0,7-11 0 0 0,8-14 402 0 0,3-9 0 0 0,9-6 0 0 0,3-5 0 0 0,3-4-74 0 0,2 1 0 0 0,6-11 1 0 0,1 0-1 0 0,0-5-125 0 0,0-3 0 0 0,3-9 0 0 0,-3 7 1 0 0,0 0-170 0 0,0 0 1 0 0,3-8-1 0 0,-3 5 1 0 0,0-4 16 0 0,0-1 0 0 0,3-4 1 0 0,-3 5-1 0 0,0 2-53 0 0,0 2 0 0 0,-3 5 1 0 0,-7 6 34 0 0,-2 11 1 0 0,-8 8-1 0 0,-2 10 34 0 0,-9 12 1 0 0,-6 12 0 0 0,-5 19 0 0 0,-6 6-65 0 0,-2 7 0 0 0,-6 3 0 0 0,0 6 0 0 0,2-4 37 0 0,-2-2 0 0 0,0 4 0 0 0,4-5 0 0 0,0-4-45 0 0,-1-5 1 0 0,2-1-1 0 0,2-9 6 0 0,2-3 0 0 0,3-9 83 0 0,2 0 1 0 0,6-11 0 0 0,16-9 112 0 0,3-9 1 0 0,-2-10-1 0 0,9-2 1 0 0,3-3-100 0 0,4-3 0 0 0,1-7 1 0 0,-5-3-1 0 0,1 0-40 0 0,-1 0 1 0 0,5-1 0 0 0,2 3 0 0 0,0-4 3 0 0,0 0 1 0 0,3-3-1 0 0,-3 5 1 0 0,0 0-5 0 0,0-1 0 0 0,-1 0 0 0 0,-6 5 0 0 0,-2 6-22 0 0,-3 4 0 0 0,2 2-66 0 0,-7 6 0 0 0,-5 9 0 0 0,-8 7 0 0 0,-4 11 34 0 0,-5 7 1 0 0,-3 8 0 0 0,1-2-1 0 0,-1 4 34 0 0,1 1 0 0 0,-4 1 0 0 0,-1-1 0 0 0,-1 2-54 0 0,-1 4 1 0 0,6-4 0 0 0,-3 3 0 0 0,1-3 16 0 0,3-1 0 0 0,-3-6 0 0 0,2-1 0 0 0,3-2 87 0 0,5-4 1 0 0,-2 2 0 0 0,6-3 12 0 0,0-3 0 0 0,1-12-4 0 0,7-8 0 0 0,7-9 1 0 0,4-17-1 0 0,6-2-15 0 0,4-1 0 0 0,1-7 0 0 0,-4 1 0 0 0,2-1 23 0 0,-1 1 1 0 0,3-1 0 0 0,-2 7-1 0 0,-1 1-26 0 0,-2 2 1 0 0,-4 3 0 0 0,-1 4 0 0 0,-3 4 280 0 0,-3 4-319 0 0,6 9 0 0 0,-12 5 0 0 0,0 11 0 0 0,-8 9-35 0 0,-6 5 1 0 0,-6 3 0 0 0,0 6 0 0 0,-1-1-21 0 0,-1 1 1 0 0,4 4 0 0 0,-6 1 0 0 0,0-3 16 0 0,1-1 1 0 0,4 2 0 0 0,-1-2 0 0 0,3-5 82 0 0,2-3 0 0 0,1-4 0 0 0,2-5 96 0 0,2 1 0 0 0,7-11-112 0 0,-2-10 1 0 0,10-5 0 0 0,5-16 0 0 0,4 1-20 0 0,1 1 1 0 0,0-5-1 0 0,0 2 1 0 0,0-3-22 0 0,1 0 0 0 0,-1-4 0 0 0,0 8 1 0 0,0-1 33 0 0,0 2 0 0 0,1-2 1 0 0,-1 7-1 0 0,-2 1-9 0 0,-2 2 1 0 0,0 2-7 0 0,-6 0 1 0 0,1 10-1 0 0,-8 8-59 0 0,-3 11 0 0 0,-5 11 1 0 0,-9 0-1 0 0,-1 4-112 0 0,1 2 1 0 0,-3 4-1 0 0,0 1 1 0 0,2-3 134 0 0,3-1 1 0 0,-7-1 0 0 0,11-1 0 0 0,-1 1 269 0 0,3-1 0 0 0,0 0-179 0 0,-4 1 0 0 0,8-16 122 0 0,7-10 1 0 0,7-12-1 0 0,8-13 1 0 0,1-5-69 0 0,-1-4 0 0 0,2-1 0 0 0,1-2 1 0 0,4-2 5 0 0,2-2 0 0 0,-4 1 0 0 0,6 4 0 0 0,-1 1-48 0 0,-1 0 0 0 0,4-1 0 0 0,-2 1 0 0 0,1 1-16 0 0,-2 4 1 0 0,2-2 0 0 0,-7 8-54 0 0,-1 6 1 0 0,-9 7 0 0 0,-5 17-145 0 0,-3 9 1 0 0,-9 12 0 0 0,-5 7-1 0 0,-5 3-91 0 0,-3 5 1 0 0,-5 7 0 0 0,3-1 0 0 0,0-1 113 0 0,0 1 0 0 0,-4 2 1 0 0,6-4-1 0 0,2-5-19 0 0,1-9 1 0 0,1 3 252 0 0,1-9 1 0 0,7-13-1 0 0,4-14-42 0 0,8-16 1 0 0,9-10-1 0 0,9-10 1 0 0,0-2 132 0 0,0-1 0 0 0,5-11 1 0 0,-1 2-1 0 0,2-2 39 0 0,3-3 1 0 0,3-3 0 0 0,-1 3 0 0 0,-1 2-135 0 0,2-2 1 0 0,7-5-1 0 0,-1 0 1 0 0,3 0-112 0 0,-3 1 0 0 0,-3-4 0 0 0,-6 14 1 0 0,-3 5-135 0 0,-2 4 0 0 0,-9 14 0 0 0,-9 18 116 0 0,-1 10 1 0 0,-9 18 0 0 0,-10 19 0 0 0,-6 9-29 0 0,-8 5 0 0 0,-2 14 0 0 0,-4 7 0 0 0,-2 4 46 0 0,-2 4 1 0 0,16-40 0 0 0,0 0-1 0 0,-17 43 1 0 0,18-44 0 0 0,0-1 53 0 0,1 1 1 0 0,-1 1 0 0 0,-1 5 0 0 0,0 0 0 0 0,1-5 0 0 0,1-1 0 0 0,-18 41 126 0 0,4-12 1 0 0,0-2 0 0 0,10-32-262 0 0,-2-6 0 0 0,12-21 0 0 0,2-10 79 0 0,7-12 0 0 0,15-18 0 0 0,5-7 1 0 0,5-3 65 0 0,5-3 0 0 0,1-9 0 0 0,4 0 0 0 0,2-4 128 0 0,2-1 0 0 0,-1-4 1 0 0,-3 2-1 0 0,2 0 62 0 0,2 1 0 0 0,1-11 0 0 0,-3 10 0 0 0,1-2-140 0 0,-1 2 1 0 0,-5-1 0 0 0,-6 17-1 0 0,-6 8-398 0 0,-3 5 234 0 0,2 4 0 0 0,-14 15 0 0 0,3 7 0 0 0,-5 13-57 0 0,-5 9 0 0 0,-8 13 0 0 0,-9 6 0 0 0,-2 7-28 0 0,-3 7 0 0 0,-2 8 0 0 0,-1 4 0 0 0,-1-1 141 0 0,1 1 1 0 0,-5 10 0 0 0,-1-2 0 0 0,2 0 27 0 0,2-4 0 0 0,-2 9 0 0 0,1-6 0 0 0,2-8-64 0 0,2-4 0 0 0,4-21 67 0 0,10-17 0 0 0,8-26 0 0 0,9-18 0 0 0,11-15-39 0 0,11-11 0 0 0,5-16 0 0 0,3-2 1 0 0,2-2 253 0 0,1-3 1 0 0,6 4-1 0 0,-4 5 1 0 0,0-1-37 0 0,0-2 1 0 0,5-9 0 0 0,-1 0 0 0 0,3-3-146 0 0,2-2 1 0 0,3-4 0 0 0,-2 3 0 0 0,-7 6-176 0 0,-6 6 1 0 0,-7 10-1 0 0,-12 16-87 0 0,1 8 0 0 0,-8 18 0 0 0,-5 18 102 0 0,-6 13 1 0 0,-10 21 0 0 0,-11 12-1 0 0,-3 10 93 0 0,-5 12 1 0 0,-7 16 0 0 0,19-43 0 0 0,1 1 0 0 0,-1 0 0 0 0,-1 1 4-23 0,1-2 1 23 0,-2 1 0 0 0,-2 5 0 0 0,1 2 0 0 0,3-3 0 0 0,1-1 0 0 0,-1 3 0 0 0,0 1 55-6 0,-1 0 0 6 0,1 0 0 0 0,-2 3 0 0 0,0-1 0 0 0,-2 0 0 0 0,1-2 0 0 0,1-4 0 0 0,1-2-50 0 0,-17 40 1 0 0,4-19-1 0 0,8-25 1 0 0,8-15-195 0 0,6-17 0 0 0,5-12 1 0 0,7-19-1 0 0,2-5 21 0 0,3-6 1 0 0,9-17 0 0 0,9-6 0 0 0,4-8 266 0 0,5-5 1 0 0,7-4-1 0 0,-2 2 1 0 0,1 0 268 0 0,-1 1 0 0 0,5-4 0 0 0,-1 3 0 0 0,2-1-269 0 0,3-4 0 0 0,5-6 0 0 0,-24 37 0 0 0,0-1 0 0 0,1 0 1 0 0,1-1-180 0 0,2-3 0 0 0,1 1 0 0 0,-1-2 0 0 0,0 1 0 0 0,-2 1 0 0 0,-2 1 0 0 0,20-40-391 0 0,-9 14 1 0 0,-10 11 385 0-1,-13 29 1 0 0,-6 13 0 0 0,-6 19 0 0 1,-6 14 153-349-23,-7 14 0 349 0,-9 15 0 0 1,-4 15 0 0-1,-4 9-34-846 2,-6 8 1 846 1,13-30 0 0 0,0 1 0 0-1,0 1 0 0 1,-1 0 0 0 0,0 3-1 0-1,-2-1 14-159 12,1 1 0 159 0,-1 0 0 0-1,0 3 1 0 1,0 0-1 0 0,0-1 0 0-1,-1 0 0 0 1,-1 3 1 0 0,1 0-11 0 6,-1 4 1 0 1,-1 0 0 0-1,1 0 0 0 1,-1 0 0 0-1,3-3 0 0 1,-1-1 0 0-1,1-5 0 0 1,1-2 84 0 1,-19 35 1 0 0,-3-11 0 0 0,19-33-274 0 1,3-11 1 0 0,10-22 0 0 0,9-16 0 0 0,6-11 112 0 0,7-10 0 0 0,10-16 0 0 0,7-3 0 0 0,5-7 31 0 0,4-6 0 0 0,10-7 0 0 0,-4 1 0 0 0,0 0 345 0 0,2 1 1 0 0,3-8 0 0 0,2 4 0 0 0,0 1-237 0 0,5-6 0 0 0,2-2 0 0 0,2 2 0 0 0,-6 3-107 0 0,-5 7 0 0 0,-1-1 1 0 0,-16 16-1 0 0,-6 12-323 0 0,-5 14 0 0 0,-6 8 233 0-15,-3 17 1 0 0,-10 10 0 0 1,-10 19 0 0-1,-5 8 0 0-51,-5 8 0 0 0,-4 16 0 0 1,-8 2 0 0-1,-2 4 27 0 36,-1 6 1 0-1,-6 0 0 0 0,4 1 0 0 0,0-1 76 0 26,-1-1 0 0 0,-2 11 0 0 1,3-5 0 0-1,0 0-30 0 4,-1-6 1 0 1,0 3 0 0 0,5-20 0 0-1,6-6 310 0 1,4-10 1 0 0,4-19 0 0 0,11-21-335 0 0,8-13 1 0 0,8-14 0 0 0,12-16 0 0 0,7-7 115 0 0,7-5 1 0 0,3-15 0 0 0,6 5-1 0 0,-3-1 56 0 0,2-4 0 0 0,2-2 0 0 0,2 7 1 0 0,0 2-90 0 0,-1 0 1 0 0,8-14 0 0 0,2 9 0 0 0,1-4-74 0 0,-5-1 1 0 0,1 1-1 0 0,-15 14 1 0 0,-6 10-182 0 0,-6 9 0 0 0,-6 11 172 0 0,-9 24 0 0 0,-5 13 1 0 0,-10 21-1 0 0,-7 8-23-38 0,-7 9 1 38 0,-6 20-1 0 0,-10 5 1 0 0,-6 8 76-332 0,-3 10 1 332 0,22-41-1 0 0,0 1 1 0 0,0-2-1 0 0,0 0 1 0 0,1 0 0 0 0,0-1 24-222 0,0 1 0 222 0,0 1 0 0 0,-6 8 1 0 0,0 1-1 0 0,1 1 0 0 0,1 1 1 0 0,-2-1-1 0 0,0 0 17-9 0,1-3 0 9 0,1-2 1 0 0,0 1-1 0 0,1-3 1 0 0,-11 30-1 0 0,3-13 24 0 0,5-17 1 0 0,11-24-1 0 0,11-27-7 0 0,4-9 0 0 0,9-16 0 0 0,7-9 1 0 0,9-7-194 0 0,5-6 1 0 0,11-12 0 0 0,3-2 0 0 0,-1-3 243 0 0,2-5 1 0 0,3-6 0 0 0,2 8-1 0 0,-3-1-96 0 0,-2 1 0 0 0,8-6 0 0 0,-5 2 1 0 0,2-2-28 0 0,-1 2 0 0 0,2 2 0 0 0,-13 10 1 0 0,-5 8 20 0 0,-1 6-176 0 0,-9 11 0 0 0,-7 25 1 0 0,-12 18-1 0 0,-6 13 162 0 0,-7 13 1 0 0,-10 14-1 0 0,-7 10 1 0 0,-7 9 20 0 0,-7 8 1 0 0,-1 14 0 0 0,0-1 0 0 0,1 1-13 0 0,-1-1 1 0 0,20-40-1 0 0,0 0 1 0 0,-1-2-1 0 0,-1-1 1 0 0,0 1-1 0 0,0-1 150 0 0,-21 42 1 0 0,-2 0-1 0 0,9-21 1 0 0,3-9-248 0 0,3-13 1 0 0,5-7-1 0 0,13-25 1 0 0,4-11-158 0 0,5-14 1 0 0,10-17 0 0 0,9-13 0 0 0,8-7 216 0 0,8-7 1 0 0,11-8 0 0 0,-1-5 0 0 0,4-2-9 0 0,2-2 0 0 0,-1-3 1 0 0,3 9-1 0 0,-1-1 391 0 0,-1 0 1 0 0,9-9 0 0 0,-6 1-1 0 0,4-2-187 0 0,-3 0 0 0 0,1 1 0 0 0,-4 2 0 0 0,-6 11-424 0 0,-7 8 0 0 0,-7 11 21 0 0,-12 19 0 0 0,-7 20 1 0 0,-4 17-1 0 0,-9 18 270 0-10,-11 15 1 0 1,-6 13 0 0-1,-10 14 0 0 0,-3 5-3-9-25,-6 7 1 9 1,20-37 0 0-1,0-1 0 0 1,-21 43 0 0-1,1 4-6-53 23,20-47 1 53-1,0 1 0 0 1,-1 4 0 0 0,0-1-1 0-1,0-2 1 0 1,-1-1 0 0 0,0 2 0 0-1,0-1 92 0 12,0 0 1 0 0,0-1 0 0-1,-19 43 0 0 1,3-16 0 0 0,7-12-58 0 1,3-10 0 0 0,6-26-115 0 0,13-25 0 0 0,6-20 0 0 0,14-23 0 0 0,11-6-84 0 0,6-6 1 0 0,8-3 0 0 0,4-1 0 0 0,2 0 247 0 0,1-4 1 0 0,5-6 0 0 0,-6 2 0 0 0,3-1 77 0 0,1 0 0 0 0,6-4 0 0 0,0 1 0 0 0,-1-3-226 0 0,3-3 1 0 0,-8 5 0 0 0,3 4 0 0 0,-8 9-192 0 0,-3 5 1 0 0,-8 17-1 0 0,-10 12 123 0 0,-8 6 1 0 0,-4 12-1 0 0,-7 11 1 0 0,-2 14 37-357 0,-3 16 1 357 0,-10 15 0 0 0,-10 10-1 0 0,-4 9 6-580 0,-1 8 1 580 0,-6 8 0 0 0,-1 1 0 0 0,0-1 284-187 0,0-1 1 187 0,-4 6 0 0 0,6-13 0 0 0,1 1-90 0 0,2-5 0 0 0,1-3 0 0 0,3-11 1 0 0,2-12 63 0 0,6-11 1 0 0,5-11-142 0 0,5-19 0 0 0,3-9 1 0 0,10-18-1 0 0,6-8-177 0 0,6-9 0 0 0,10-5 0 0 0,2-5 1 0 0,5-3 130 0 0,4-4 1 0 0,1-6 0 0 0,-1 4 0 0 0,2-3-13 0 0,1 0 1 0 0,5-10-1 0 0,-3 6 1 0 0,3-8-6 0 0,1-3 1 0 0,4-2 0 0 0,-3 6-1 0 0,-7 9 39 0 0,-5 7 1 0 0,-16 19 0 0 0,-4 12-118-192 0,-6 6 1 192 0,-4 24 0 0 0,-10 12 0 0 0,-5 15 122-552 0,-8 14 1 552 0,-5 11 0 0 0,-8 13 0 0 0,-1 2 9-344 0,-3 6 0 344 0,-5 1 0 0 0,4-3 0 0 0,2-1 5-25 0,3-4 0 25 0,-5 0 0 0 0,8-7 0 0 0,0-3 72 0 0,0-2 1 0 0,-1-2 0 0 0,10-13-1 0 0,3-8 158 0 0,5-6-369 0 0,-2-5 1 0 0,13-18 0 0 0,-3-9 0 0 0,9-11 76 0 0,11-11 1 0 0,1-4-1 0 0,8-5 1 0 0,0 0-6 0 0,-1-3 0 0 0,10-11 0 0 0,-4 0 0 0 0,2-4-24 0 0,0-1 0 0 0,4-4 0 0 0,1 3 0 0 0,0 1 12 0 0,0 0 0 0 0,2-2 1 0 0,-7 5-1 0 0,-5 5-62 0 0,-3 5 0 0 0,0 7 0 0 0,-8 18 63 0 0,-2 4 0 0 0,-9 12 0 0 0,-2 15 0 0 0,-6 11 44 0 0,-7 11 0 0 0,-10 10 1 0 0,-6 5-1 0 0,-2 4 35 0 0,-3 4 1 0 0,-4 13-1 0 0,-2-3 1 0 0,-1-1-38 0 0,1-2 0 0 0,2-4 0 0 0,3-8 0 0 0,0-3 6 0 0,1-1 1 0 0,-1-11 0 0 0,12-12 3 0 0,1-8 1 0 0,11-13-41 0 0,8-9 1 0 0,3-7 0 0 0,11-8 0 0 0,2-2-12 0 0,1-4 0 0 0,7-2 1 0 0,1-9-1 0 0,2-2 10 0 0,-1-2 1 0 0,2-11 0 0 0,-2 2-1 0 0,3-3 5 0 0,1 1 1 0 0,4-5-1 0 0,0-6 1 0 0,-2-6 16 0 0,1-7 0 0 0,6-2 1 0 0,-3 2-1 0 0,-4 7-12 0 0,-5 7 1 0 0,-5 8-1 0 0,-9 13 32 0 0,-2 11 0 0 0,-5 16 1 0 0,-7 14-1 0 0,-4 16-34 0 0,-6 11 1 0 0,-2 8-1 0 0,-4 11 1 0 0,-2 5 4 0 0,-1 3 1 0 0,-7 7 0 0 0,2 1-1 0 0,-2-1-1 0 0,1-3 1 0 0,4-1-1 0 0,5-9 1 0 0,-1-1 34 0 0,-2 0 0 0 0,-4-3 0 0 0,7-8 1 0 0,4-9-66 0 0,-1-10-11 0 0,7-2 1 0 0,1-25 0 0 0,7-1 0 0 0,4-10-55 0 0,5-4 0 0 0,4-7 0 0 0,3 2 0 0 0,3-4 95 0 0,5-1 0 0 0,2-6 0 0 0,1-1 0 0 0,-3 0 39 0 0,2 0 0 0 0,0-4 0 0 0,0 4 1 0 0,-2-2-20 0 0,2-3 0 0 0,-3 0 0 0 0,0-1 0 0 0,-2 4-29 0 0,-4 2 0 0 0,-3 3 1 0 0,-3 11-177 0 0,-2 8 1 0 0,-8 10 0 0 0,-2 13 140 0 0,-8 7 1 0 0,-8 17-1 0 0,-2 4 1 0 0,-4 6 18 0-8,-2 4 0 0 0,-1 11 1 0 0,-6 2-1 0 0,1 0 0 0 1,0-1 0 0 0,1-1 1 0-1,0 4-1 0 1,2-5 77 0 6,0 0 1 0 1,-3 1 0 0 0,9-10-1 0 0,3-6 266 0 0,1-7-330 0 0,9-1 1 0 0,1-31 0 0 0,10-7 0 0 0,6-17 69 0 0,6-12 1 0 0,10-5 0 0 0,0-6 0 0 0,4-1-7 0 0,2 1 1 0 0,-1-4 0 0 0,0 0 0 0 0,1 1 59 0 0,-1-1 0 0 0,-1 0 0 0 0,-2 2 1 0 0,-3-2-72 0 0,-2-2 0 0 0,-2 2 0 0 0,-5 9-51 0 0,0 4 0 0 0,-8 14-39 0-9,-7 12 1 0 0,-12 17 0 0 0,-10 18-1 0 0,-1 6 22 0-14,-4 4 0 0-1,-2 4 0 0 1,-3 7 0 0-1,-2-2-41 0 12,-2-4 0 0 1,-1 9 0 0-1,4-3 0 0 0,-5-1 48 0 11,0-2 1 0 1,-1 4 0 0-1,-4-5 0 0 0,5-1 10 0 1,0-2 1 0 0,3-4 0 0 0,6-6-1 0 0,4-4-35 0 0,5-5 0 0 0,3-9 150 0 0,1-6 0 0 0,8-16 0 0 0,5-7 0 0 0,6-7-37 0 0,7-8 0 0 0,4-5 1 0 0,1 0-1 0 0,0 0-7 0 0,0-5 0 0 0,7-2 0 0 0,2-4 1 0 0,1-2 29 0 0,1 2 0 0 0,-3-8 0 0 0,4-1 1 0 0,-1 2-69 0 0,1 2 1 0 0,-5 0-1 0 0,-2 7 1 0 0,-5 6-668 0 0,-5 8 546 0 0,-3-1 0 0 0,-14 32 1 0 0,-5 9-1 0 0,-4 16 82 0 0,-5 11 0 0 0,-6 10 1 0 0,2 2-1 0 0,-4 6-35 0 0,-1 2 1 0 0,-6 5-1 0 0,-1-3 1 0 0,0 3 141 0 0,0 2 0 0 0,-4 3 0 0 0,6-1 0 0 0,1-6-17 0 0,2-3 0 0 0,1-5 0 0 0,1-8 1 0 0,1-7-46 0 0,4-7 1 0 0,3-7-48 0 0,7-10 1 0 0,6-12 0 0 0,6-13 0 0 0,6-10 42 0 0,7-9 0 0 0,6-6 1 0 0,2-11-1 0 0,4-3 93 0 0,2 0 0 0 0,-4-4 1 0 0,5 6-1 0 0,1-2-5 0 0,-3-4 0 0 0,4 1 0 0 0,-5 0 1 0 0,0 4-113 0 0,0 6 1 0 0,4-6-1 0 0,-6 13 131 0 0,-1 3 1 0 0,-9 13-233 0 0,-5 14 1 0 0,-5 12 0 0 0,-5 20-1 0 0,-5 6 32 0 0,-4 6 1 0 0,-8 13 0 0 0,-3 1 0 0 0,-2 2-65 0 0,1 3 1 0 0,-6 3 0 0 0,5-4 0 0 0,0 0 115 0 0,-2 1 1 0 0,2-4 0 0 0,0-7-1 0 0,4-3 41 0 0,1-2 1 0 0,-4 2 0 0 0,5-9-52 0 0,-3-6 0 0 0,7-9 0 0 0,2-10-9 0 0,8-10 0 0 0,5-14 0 0 0,4-6 0 0 0,3-5 137 0 0,5-6 1 0 0,4-4-1 0 0,1-11 1 0 0,0-3 47 0 0,0 0 1 0 0,1-5 0 0 0,-1 1-1 0 0,-2-4-117 0 0,-3-4 0 0 0,4-3 0 0 0,-6 4 0 0 0,2 5-103 0 0,1 0 0 0 0,-8 1 1 0 0,4 14-187 0 0,0 6 1 0 0,-6 22 0 0 0,3 17 213 0 0,-8 17 0 0 0,-4 22 0 0 0,-9 10 1 0 0,-2 6 31 0 0,-1 8 1 0 0,0 6-1 0 0,3-3 1 0 0,-2-5 50 0 0,-1-9 0 0 0,1 1 0 0 0,6-14 1 0 0,1-6-20 0 0,0-2 1 0 0,-3-9 0 0 0,10-17-74 0 0,2-10 1 0 0,1-16 0 0 0,2-9 0 0 0,2-9 153 0 0,3-5 0 0 0,8-6 0 0 0,7-3 0 0 0,-1-1 42 0 0,-2-3 1 0 0,3-1-1 0 0,0 1 1 0 0,-1 3-77 0 0,-2 1 0 0 0,0-2 0 0 0,1 2 0 0 0,3 3-30 0 0,-3 2 0 0 0,-1-6 1 0 0,0 7-1 0 0,2-4-197 0 0,1-1 0 0 0,5-2 0 0 0,-4 6 0 0 0,-5 8-228 0 0,-4 6 359 0 0,2 7 0 0 0,-21 39 0 0 0,-1 15 0 0 0,-11 17 14 0 0,-5 12 0 0 0,-1 3 1 0 0,-5 3-1 0 0,-1-1-71 0 0,1-5 0 0 0,-1 10 0 0 0,1-16 0 0 0,1-1-9 0 0,4-5 1 0 0,0-3 0 0 0,6-9 0 0 0,2-5 96 0 0,-2-3 1 0 0,3-7 19 0 0,5-12 1 0 0,5-9 0 0 0,7-16 0 0 0,4-4 29 0 0,6 1 0 0 0,-3-11 0 0 0,2 2 0 0 0,4-5 54 0 0,4-6 1 0 0,-1 5 0 0 0,3-3-1 0 0,-3 0 93 0 0,-1 3 1 0 0,-1-10-1 0 0,0 6 1 0 0,0 0-71 0 0,0-2 0 0 0,6-5 0 0 0,-1-2 1 0 0,-2 2-191 0 0,-1 2 0 0 0,-3 3 0 0 0,-2 2-43 0 0,-2 1 0 0 0,-7 17 0 0 0,-1 11 88 0 0,-11 20 0 0 0,-2 20 0 0 0,-15 15 0 0 0,1 7-35 0 0,1 7 0 0 0,-4 3 0 0 0,2 2 0 0 0,-1-2 15 0 0,2-3 1 0 0,-2 3-1 0 0,7-7 1 0 0,1-1 53 0 0,2-6 1 0 0,4-11-1 0 0,1-3 1 0 0,3-9 55 0 0,3-6 0 0 0,0-9-81 0 0,6-7 1 0 0,0-8 0 0 0,2-11 0 0 0,3-3 111 0 0,5-1 0 0 0,-1-3 0 0 0,1-6 0 0 0,2-2-26 0 0,1-1 0 0 0,3-6 1 0 0,-1 4-1 0 0,0 0 3 0 0,0 0 0 0 0,0-11 0 0 0,2 3 1 0 0,2-4-29 0 0,1-4 1 0 0,0 3-1 0 0,-3-4 1 0 0,2 5-135 0 0,1 0 1 0 0,-5 8 0 0 0,-6 9 41 0 0,-2 5 1 0 0,-2 17-1 0 0,-5 5 6 0 0,0 12 0 0 0,-7 13 1 0 0,-3 5-1 0 0,-4 6-50 0 0,-1 4 1 0 0,-5 4 0 0 0,-1 7 0 0 0,3-2 23 0 0,1-4 0 0 0,2 4 0 0 0,0-5 0 0 0,-1 0 25 0 0,1-4 1 0 0,0 1-1 0 0,1-4 1 0 0,3-3 127 0 0,0-1 0 0 0,6-7 1 0 0,-3-5-63 0 0,1-4 1 0 0,2-10-1 0 0,7-2 1 0 0,1-10 178 0-2,2-9 1 0 1,7-4 0 0 0,-2-10 0 0-1,4-2-161 0-10,1-6 1 0-1,0-8 0 0 1,2-3 0 0-1,0 0 18 0 0,-2-1 1 0 0,7-2 0 0 0,-10 4 0 0 0,0 2-11 0 0,1 2 1 0 0,-6 9-1 0 0,0 6-2 0-6,0 5-26 0 19,-6 15 0 0-1,4 1 1 0 0,-8 17-1 0 1,-4 10-147 0 0,-1 7 1 0 0,-1 6 0 0 0,-4 3 0 0 0,-1 5 6 0 0,-3 9 1 0 0,-1-1 0 0 0,3 8 0 0 0,-1-4 64 0 0,1-4 0 0 0,-3 8 0 0 0,-1-11 0 0 0,2-1-29 0-5,-2-3 0 0 1,3-4-114 0-11,5-8 0 0 0,0-15 1 0-1,6-14 155 0 3,1-10 1 0 0,8-15 0 0 0,4-2 0 0 0,2-7 39 0 3,2-2 1 0-1,8-5-1 0 0,-8 5 1 0 0,0 0 172 0 7,1 4 1 0-1,1-2 0 0 0,-1 1 0 0 0,-1 4 73 0 5,-2 5 1 0 0,-5 0-1 0-1,4 7-236 0 1,-2 1-156 0 0,-2 2 1 0 0,-7 11-1 0 0,-1 6 61 0 0,-2 8 1 0 0,-6 0-1 0 0,5 4 1 0 0,-3 4-50 0 0,-3 2 0 0 0,-1 7 0 0 0,-2-3 0 0 0,1 2 30 0 0,4 3 1 0 0,-3-3 0 0 0,2-1-1 0 0,0-1-67 0 0,0-3 1 0 0,-2-2-1 0 0,4-2-31 0 0,1 0 1 0 0,1-8 210 0 0,7-7 0 0 0,0-8 1 0 0,2-13-1 0 0,3-4 59 0 0,5-4 0 0 0,2-6 0 0 0,0-2 0 0 0,-2-1 10 0 0,2 1 1 0 0,1-3-1 0 0,1 4 1 0 0,-2 2 10 0 0,-2 2 1 0 0,-2 2 0 0 0,2 1 0 0 0,-3 4-118 0 0,0 5 0 0 0,-5 3-19 0 0,3 1 0 0 0,-4 10 0 0 0,-1 7-58 0 0,0 13 0 0 0,-6 10 0 0 0,-5 11 0 0 0,-4 4-20 0 0,-5 0 1 0 0,3 8 0 0 0,-3-3 0 0 0,1 2-1 0 0,-1 3 1 0 0,3-4-1 0 0,-3-6 1 0 0,3-7-54 0 0,2-3 0 0 0,-1 1 1 0 0,1-9 5 0 0,0-3 0 0 0,5-8 0 0 0,1-6 162 0 0,3-8 0 0 0,1-6 1 0 0,5-10-1 0 0,1-5 89 0 0,4-4 1 0 0,-1-2 0 0 0,6-1 0 0 0,0-1 21 0 0,-2-3 1 0 0,6 1 0 0 0,-6 2 0 0 0,3 0-51 0 0,-1-3 0 0 0,-2 1 0 0 0,4 3 0 0 0,-4 0 34 0 0,-1 1 1 0 0,3-3 0 0 0,-3 9-73 0 0,2-4 1 0 0,-6 6-40 0 0,2 2 0 0 0,-5 11 0 0 0,-5 7-2 0 0,-5 6 0 0 0,1 7 0 0 0,-1 9 0 0 0,-2 3 16 0 0,-1 2 1 0 0,-2 1 0 0 0,-1 7 0 0 0,1 2-53 0 0,0 1 0 0 0,0 1 1 0 0,0-4-1 0 0,-1 0-50 0 0,1-2 1 0 0,0 2-1 0 0,1-10 1 0 0,3 0-52 0 0,1 0 0 0 0,6-6 0 0 0,-3-8 35 0 0,1-1 0 0 0,4-9 0 0 0,-3-10 0 0 0,5-6 225 0 0,5-8 0 0 0,3-4 1 0 0,8-6-1 0 0,-1-4-13 0 0,0-4 1 0 0,0-2 0 0 0,0 1 0 0 0,1-1 132 0 0,-1 0 1 0 0,0 1-1 0 0,0 1 1 0 0,0 3 57 0 0,1 6 0 0 0,-6 4 0 0 0,-2 6-201 0 0,-1 5 1 0 0,-4 11-30 0 0,-8 9 0 0 0,-5 12 1 0 0,-8 12-1 0 0,-4 3-221 0 0,-2 5 0 0 0,0 4 1 0 0,-3-3-1 0 0,2 4-68 0 0,-2 2 0 0 0,0 0 0 0 0,0 3 0 0 0,3-1 116 0 0,2 1 0 0 0,-3-5 1 0 0,5-1-1 0 0,1-4 136 0 0,2-2 0 0 0,2-6 1 0 0,0-4-120 0 0,0-3 1 0 0,6-10 0 0 0,4-9 107 0 0,3-11 0 0 0,2-4 1 0 0,2-8-1 0 0,1-3 180 0 0,2 0 1 0 0,7-3-1 0 0,-3 3 1 0 0,1 1-94 0 0,0 1 0 0 0,-5 1 0 0 0,4-6 0 0 0,-3 3 73 0 0,-2 2 0 0 0,2-1 0 0 0,-1 5 1 0 0,-1 0-40 0 0,-2 0-82 0 0,-2 2 0 0 0,-7 13 0 0 0,-3 7-66 0 0,-4 9 0 0 0,4 6 1 0 0,0 5-1 0 0,-2 6-9 0 0,-1 2 0 0 0,-3 3 0 0 0,1-2 0 0 0,0-2-103 0 0,0-2 1 0 0,1-1 0 0 0,2 3 0 0 0,2-4 45 0 0,-2-1 1 0 0,1 4 0 0 0,-1-4-1 0 0,3 0-12 0 0,3 0 0 0 0,-6 3 0 0 0,3-5 0 0 0,1-1-577 0 0,3-2 557 0 0,-4-9 1 0 0,8-3 0 0 0,-4-10-1 0 0,3-7 152 0 0,2-6 1 0 0,0-11-1 0 0,2-7 1 0 0,1 1 67 0 0,2-2 1 0 0,5 5-1 0 0,-3-5 1 0 0,0 1 10 0 0,-1 1 1 0 0,5-1-1 0 0,-6 6 1 0 0,0 1 306 0 0,1 4 0 0 0,-4 3-236 0 0,3 6 1 0 0,-3 10 0 0 0,-4 6 0 0 0,-3 10-150 0 0,-5 8 1 0 0,-4 8 0 0 0,-1 8-1 0 0,0 1-149 0 0,0-1 0 0 0,0 3 0 0 0,-2 0 0 0 0,-2 0 5 0 0,-1 0 1 0 0,1-3 0 0 0,7-7 0 0 0,2-3-108 0 0,-2-2 1 0 0,1-2-1 0 0,-1-6 98 0 0,2-4 0 0 0,6-5 1 0 0,-1-10 125 0 0,4-5 0 0 0,1-11 0 0 0,1-4 0 0 0,4-5-3 0 0,5-6 1 0 0,4-3-1 0 0,1-8 1 0 0,-1 0 31 0 0,-4 1 0 0 0,2-1 0 0 0,-6 11 0 0 0,1 3 525 0 0,0 0 1 0 0,-2 10-216 0 0,-5 3 0 0 0,0 16 1 0 0,-2 11-1 0 0,-1 10-346 0 0,-2 8 0 0 0,-5 9 1 0 0,3 5-1 0 0,-1 1-111 0 0,-4 3 0 0 0,3 7 0 0 0,-1-6 0 0 0,0 0-310 0 0,2 0 1 0 0,1 8 0 0 0,7-4 0 0 0,0 2-132 0 0,0 3 1 0 0,0 1 0 0 0,3-5-1 0 0,6-4 173 0 0,6-1 1 0 0,10 0 0 0 0,2-10 0 0 0,5-3 328 0 0,4-3 0 0 0,4-2 0 0 0,-3-11 0 0 0,1-2-90 0 0,-1-3 0 0 0,5 2 1 0 0,-1-7-1 0 0,3-1 187 0 0,1-3 1 0 0,-1-7 0 0 0,0-4 0 0 0,-2-6-133 0 0,0-4 1 0 0,6 3-1 0 0,-8-5 1 0 0,1 4 57 0 0,-6 2 1 0 0,4-1 0 0 0,-12 12 0 0 0,-1 2 73 0 0,-3 1 1 0 0,3 4 0 0 0,-6 3-1 0 0,-2 5-32 0 0,-1 4 0 0 0,-1 1 0 0 0,-1 0 0 0 0,-2 0 377 0 0,-3 1 0 0 0,4 6 0 0 0,-6 1 97 0 0,1 1 1 0 0,-2-2-402 0 0,-7-7 0 0 0,0-8-20 0 0,0-7 1 0 0,0-9 0 0 0,1-9-1 0 0,3-4 102 0 0,1-2 0 0 0,5 4 0 0 0,-3-4 0 0 0,-1 2 158 0 0,1 4 0 0 0,5 2-87 0 0,-2 6 1 0 0,4 4-293 0 0,1 6 0 0 0,-7 1 0 0 0,-1 4-131 0 0,0 5 0 0 0,-6 4 0 0 0,6-1 0 0 0,-2-1 107 0 0,0-2 1 0 0,0 1-1 0 0,-5 4-7 0 0,0 0 1 0 0,0 0 0 0 0,0 0 0 0 0,0 1 69 0 0,0-1 1 0 0,0 0 0 0 0,0 0 41 0 0,0 0 0 0 0,2 1-5 0 0,3-1 1 0 0,-1-7-1 0 0,6-4 6 0 0,2-8 0 0 0,-1-9 0 0 0,1-9 0 0 0,-2-2 85-17 0,2-3 0 17 0,2-2 0 0 0,1-1 0 0 0,0 0 64-53 0,0-1 1 53 0,1 1 0 0 0,-1 1 0 0 0,0 2-58-14 0,0 2 1 14 0,-5 6-1 0 0,-1-1-69 0-29,-3 3 0 0 0,0 5-2 0-2,-6 7 0 0-1,0 7 1 0 1,0 15-1 0 0,-2 3-189 0 9,-3 5 0 0 1,1 9 0 0-1,-6 3 0 0 0,0 2 18 0 15,2 3 1 0 0,-6 1-1 0-1,4-1 1 0 1,-2-3 81 0 7,2-2 1 0 0,-2-2 0 0 0,7-4-1 0-1,0-4 0-5 1,-2-7 1 5 0,6 0 77-26 0,-4-10 1 26 0,5-6-1 0 0,5-8 1 0 0,5-11-38-44 0,3-7 0 44 0,3-3 0 0 0,0-7 0 0 0,3-2 0-36 0,1-1 1 36 0,1-6-1 0 0,-6 4 1 0 0,2 0-27 0 0,3-1 1 0 0,-3 3-1 0 0,3 5 1 0 0,-3 1-29 0 0,-2 3 1 0 0,-5 5-1 0 0,0 7 26 0 0,2 4 1 0 0,-5 5-35 0 0,-2 10 0 0 0,-3 10 0 0 0,-2 10 1 0 0,-2 4-70 0 0,-3 2 0 0 0,2 1 0 0 0,-7 3 0 0 0,-2 4-4-4 0,-2 0 0 4 0,4 5 0 0 0,0-4 0 0 0,-2 3 89-54 0,-1-3 1 54 0,-1 7 0 0 0,2-6-1 0 0,4-4 24-8 0,1-3 1 8 0,2-5-1 0 0,3-4 42 0 0,-3-5 1 0 0,5-11-1 0 0,0-11 1 0 0,7-10 34 0 0,1-6 0 0 0,11-14 0 0 0,-4 1 0 0 0,2-3 35 0 0,0-3 0 0 0,-2 5 0 0 0,2-5 0 0 0,0 3-19 0 0,-2 4 0 0 0,9-7 0 0 0,-9 9 1 0 0,0 1-43 0 0,-3-1 0 0 0,2 1 0 0 0,-4 1 0 0 0,3 6 43-45 0,2 3 0 45 0,-4 2-49-108 0,-1 0 1 108 0,-7 8 0 0 0,2 7 0 0 0,-3 10-47-120 0,-2 9 1 120 0,-7 9 0 0 0,-3 11 0 0 0,-4 4-26-112 0,-1 4 1 112 0,0 9 0 0 0,0-1-1 0 0,0 3 31-58 0,-1-2 0 58 0,-2 1 0 0 0,-1-6 0 0 0,4-2 205-1 0,2-2 0 1 0,-3-10 0 0 0,10-6-122 0 0,-3-9 0 0 0,6-14 0 0 0,-2-10-63 0 0,3-11 1 0 0,9-9 0 0 0,3-9 0 0 0,3-1 4 0 0,3-3 0 0 0,-1-2 0 0 0,0-6 0 0 0,0 5-128 0 0,0 0 1 0 0,1-2 0 0 0,-1 3 0 0 0,0-1 97 0 0,0 1 1 0 0,0-2-1 0 0,1 6 1 0 0,-1 1 8 0 0,0-2 1 0 0,0 2 0 0 0,-1 6 0 0 0,-2 8 0 0 0,-2 6 1 0 0,-5 5 0 0 0,3 9 0 0 0,-1 5 88 0 0,-4 8 1 0 0,-1 8-1 0 0,-4 13 1 0 0,-3 6-16-3 0,-5 7 1 3 0,-3 4 0 0 0,-4 4-1 0 0,-2-3 2-39 0,-1-2 0 39 0,-2 9 0 0 0,3-3 1 0 0,-1-4-30-2 0,2-5 0 2 0,-4-4 1 0 0,1-12-1 0 0,3-6-13 0 0,1-4 1 0 0,7-4-1 0 0,1-11-96 0 0,2-8 0 0 0,2-7 1 0 0,7-9-1 0 0,1-5 44 0 0,3-4 1 0 0,5-4-1 0 0,-1-3 1 0 0,4-2-78 0 0,1-1 1 0 0,0-4 0 0 0,1 5 0 0 0,-3 2 10 0 0,-3-2 1 0 0,4-5 0 0 0,-4 2-1 0 0,3 0-99 0 0,3 0 1 0 0,-6-9-1 0 0,0 6 1 0 0,0 1 300 0 0,-1 0 0 0 0,-3 7-115 0 0,-6-4 0 0 0,-1 18 0 0 0,-4 11 0 0 0,-6 12 212 0 0,-2 10 0 0 0,-9 16 1 0 0,-3 3-1 0 0,-4 6-140 0 0,-2 7 1 0 0,-2 2-1 0 0,-1-1 1 0 0,2-1-364 0 0,-2-1 0 0 0,-5 8 0 0 0,4-9 0 0 0,1-1 59 0 0,2-7 1 0 0,-2 2-1 0 0,2-13 1 0 0,5-4 107 0 0,3-4 0 0 0,4-4 1 0 0,6-6 62 0 0,4-8 1 0 0,3-1-1 0 0,9-10 1 0 0,3 0 196 0 0,5-3 1 0 0,-1-6-1 0 0,1-1 1 0 0,0 3 112 0 0,-1 1 1 0 0,4 2-227 0 0,-3 0 1 0 0,4 6-32 0 0,1 4 1 0 0,0 3 0 0 0,-1 4-72 0 0,-4 3 1 0 0,2 0-1 0 0,-7 9 1 0 0,-2 4 8 0 0,-1 4 0 0 0,-2 4 0 0 0,0 6 0 0 0,0 3-13 0 0,0 6 0 0 0,-2 3 1 0 0,-3 1-1 0 0,-5 1 30 0 0,-4 0 1 0 0,-1-3 0 0 0,0 0 0 0 0,1-6 57 0 0,4-5 0 0 0,-2 2 1 0 0,7-11-1 0 0,0-1 277 0 0,-1-6 1 0 0,6-5-146 0 0,0-11 0 0 0,6-3 0 0 0,9-12 0 0 0,2 0-68 0 0,4-1 0 0 0,-4-6 0 0 0,5-3 1 0 0,-2-2 59 0 0,0 2 1 0 0,5-4 0 0 0,-3 4 0 0 0,0-4-47 0 0,0-1 1 0 0,4 4 0 0 0,-6 1 0 0 0,-3-1 183 0 0,-5 3 1 0 0,1 1-263 0 0,-3 7-74 0 0,-3 6 0 0 0,-2 9 1 0 0,-8 10-1 0 0,-4 6 39 0 0,-1 4 0 0 0,-3 3 0 0 0,-4 8 0 0 0,0-1 2 0 0,0 1 1 0 0,0-1 0 0 0,-1 2 0 0 0,1 0 28 0 0,0-1 0 0 0,0 3 1 0 0,0-7-1 0 0,-1 3 78 0 0,1 0 1 0 0,2 3 0 0 0,1-13 0 0 0,3-2 41 0 0,3-1-86 0 0,-6-2 0 0 0,12-8-153 0 0,0-7 0 0 0,7-8 1 0 0,8-11-1 0 0,0-3 114 0 0,0-1 1 0 0,0-1 0 0 0,1-3 0 0 0,-1 3 51 0 0,0 2 1 0 0,0-3 0 0 0,0 5 0 0 0,-1 1 73 0 0,-4 2 0 0 0,4 4 0 0 0,-6 1-31 0 0,0 2 1 0 0,-1 8-1 0 0,-7 2-77 0 0,0 8 0 0 0,-7 11 0 0 0,-3 3 0 0 0,-3 2-87 0 0,-2 3 0 0 0,-2 1 0 0 0,-2 3 0 0 0,-1-2-7 0 0,1-4 0 0 0,2 2 0 0 0,2-7 0 0 0,2 0 12 0 0,2 2 0 0 0,0-10 0 0 0,6 3 257 0 0,1-1 1 0 0,-3-9-173 0 0,2-5 0 0 0,5-7 0 0 0,7-8 0 0 0,0 0 0 0 0,0 0 1 0 0,3-6 0 0 0,-3-1 0 0 0,1-1-5 0 0,4-4 0 0 0,-4 3 0 0 0,1-1 0 0 0,-1-1-9 0 0,1 3 1 0 0,-6-4-1 0 0,2 6 1 0 0,-2 3-57 0 0,3 1 1 0 0,-5 7 0 0 0,3 1 52 0 0,-8 3 0 0 0,1 2 0 0 0,-7 9 0 0 0,-2 7-3 0 0,-2 7 0 0 0,-6-1 0 0 0,-2 8 1 0 0,0 1-14 0 0,0 1 0 0 0,-5 8 0 0 0,2-1 0 0 0,-2-3-36 0 0,1-4 0 0 0,-1-1 0 0 0,5-7 1 0 0,-1-3-53 0 0,-4-5 1 0 0,5-1-1 0 0,1-7 84 0 0,5-6 1 0 0,7-5-1 0 0,4-8 1 0 0,3 0-21 0 0,2 0 1 0 0,0-1-1 0 0,0 0 1 0 0,0-3 94 0 0,0-1 1 0 0,0-2 0 0 0,-1 5 86 0 0,-4 2 0 0 0,1-2 0 0 0,-4 10-6 0 0,1-1 0 0 0,-5-1-76 0 0,2-1 0 0 0,2 2 14 0 0,-3 2-292 0 0,8 5 0 0 0,-5-6 0 0 0,4 5-97 0 0,-1-3 1 0 0,0 2 176 0 0,5-7 1 0 0,0 5 0 0 0,0-5 53 0 0,0-2 0 0 0,2-2 0 0 0,1-1 0 0 0,4 0 21 0 0,1 0 1 0 0,3-7 0 0 0,4-4 0 0 0,2-4 80 0 0,3-6 1 0 0,-1-1 0 0 0,6-7 0 0 0,2 2 25 0 0,2 0 0 0 0,1-4 1 0 0,-1 11-1 0 0,-2 3 20 0 0,-2 5 0 0 0,-1 6 0 0 0,1 9 0 0 0,-5 4-31 0 0,-3 1 0 0 0,-3 4 0 0 0,-2 10 0 0 0,-4 6 11 0 0,-1 6 0 0 0,-2 8 1 0 0,-3 0-1 0 0,1 7-1 0 0,2 6 0 0 0,0-3 1 0 0,-5 0-1 0 0,0-3 91 0 0,0-3 1 0 0,2 1 0 0 0,1-12-15 0 0,2-1 1 0 0,7-4-125 0 0,-2-5 0 0 0,4-12 0 0 0,-1-11 1 0 0,-1-8-119 0 0,-2-2 0 0 0,0-3 1 0 0,6-6-1 0 0,-1-1 27 0 0,0-3 0 0 0,0-4 0 0 0,0 1 0 0 0,1-4 55 0 0,-1-4 0 0 0,0-2 1 0 0,0 2-1 0 0,-1-2-3 0 0,-4-2 0 0 0,3-3 0 0 0,-4 7 0 0 0,-1 5 225 0 0,-3 3 0 0 0,-3 10 0 0 0,-4 10-133 0 0,-3 8 1 0 0,2 4-1 0 0,-7 9 1 0 0,-2 3-47 0 0,-2 5 1 0 0,-1 8 0 0 0,-2 4 0 0 0,-1 2-2 0 0,-3 3 1 0 0,1 2-1 0 0,3 1 1 0 0,-1 0-35 0 0,-3 1 0 0 0,3-2 0 0 0,6-2 0 0 0,2-4 89 0 0,-2-1 1 0 0,4-3-24 0 0,-3-9 1 0 0,8-5 0 0 0,0-12 0 0 0,6-10 57 0 0,7-11 1 0 0,-1-4 0 0 0,1-11 0 0 0,2-2-62 0 0,1-4 1 0 0,2-4 0 0 0,-1 4 0 0 0,-2-3 7 0 0,-2-2 0 0 0,-2 5 1 0 0,4-3-1 0 0,-3 3-41 0 0,-3 3 1 0 0,1-1 0 0 0,-4 11-32 0 0,3 2 1 0 0,-3 11 52 0 0,-8 7 0 0 0,1 20 0 0 0,-6 14 0 0 0,-2 8-7 0 0,-1 6 1 0 0,-2 7-1 0 0,-2 0 1 0 0,-2 1-21 0 0,-1 2 0 0 0,-5 6 1 0 0,3-9-1 0 0,0-1-16 0 0,0-2 0 0 0,0-1 0 0 0,3-4 0 0 0,-1-8-127 0 0,1-4 0 0 0,2-5 116 0 0,2-4 0 0 0,7-10 0 0 0,3-10 0 0 0,3-6 99 0 0,2-4 1 0 0,0-4 0 0 0,2-8 0 0 0,3-3 48 0 0,5-6 1 0 0,-2-1 0 0 0,3 0-1 0 0,-1 3 29 0 0,-2 2 0 0 0,6-2 0 0 0,-6 9 0 0 0,1 6 117 0 0,-4 5-256 0 0,-4 4 1 0 0,-7 22-1 0 0,-6 13 1 0 0,-5 16-364 0 0,-3 8 0 0 0,-7 6 0 0 0,1 3 0 0 0,-1-1-287 0 0,2 0 0 0 0,-7-3 1 0 0,5-6-1 0 0,0-5-11 0 0,-2 0 0 0 0,0-10 0 0 0,-1-7 661 0 0,-1-5 0 0 0,1 0 0 0 0,0-1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87"/>
    </inkml:context>
    <inkml:brush xml:id="br0">
      <inkml:brushProperty name="width" value="0.04286" units="cm"/>
      <inkml:brushProperty name="height" value="0.04286" units="cm"/>
      <inkml:brushProperty name="color" value="#00B050"/>
    </inkml:brush>
    <inkml:brush xml:id="br1">
      <inkml:brushProperty name="width" value="0.05714" units="cm"/>
      <inkml:brushProperty name="height" value="0.05714" units="cm"/>
      <inkml:brushProperty name="color" value="#00B050"/>
    </inkml:brush>
  </inkml:definitions>
  <inkml:trace contextRef="#ctx0" brushRef="#br0">1901 2251 8528,'10'2'4720,"0"3"-4072,-6-4-817,2 13 215,-6-12 0,2 4-255,3-6 1,4 0 256,6 0 1,-2-1 0,-1-3 0,-2-1 25,2 2 1,-4 1 0,3 2 0,0 0-78,3 0 0,3 0 0,1 0 27,3 0 0,-1-2 0,-5-1 1,0-2 41,1 2 0,-1 1 0,0 2 1,0 0 261,0 0 1,7 0-257,4 0 0,-4 0 0,-2 0 1,-3 0-16,-2 0 1,0 0 0,0 0 0,1 0-81,-1 0 0,5 0 0,0 0 1,1 0 28,1 0 1,-4 0-1,8 0 1,-1 0 159,-1 0 1,3 0 0,-7 0 0,0 0-92,2 0 0,-5 0 0,3 2 0,-3 1 19,-2 2 1,1 0 0,-1-5-324,0 0 0,0 0 0,0 0 0,2 0 78,4 0 1,-4 0-1,4 0 1,0 0 119,-1 0 0,5 0 0,-3 0 430,2 0 1,1 0-140,6 0 1,-8 2-1,-2 1-274,-4 2 1,-2 0-1,0-5 1,0 0-40,0 0 1,6 0 0,1 0 0,0 0 7,0 0 0,5 0 0,-2 0 0,2 0 122,-2 0 0,2 0 0,-6 0 0,-3 0 51,-1 0 0,-2 0 0,1 0 0,-1 0-29,0 0 1,-2 2 0,-1 1-128,-2 2 0,1 0 0,5-5 0,3 0-229,1 0 1,1 0-1,-5 0 1,5 0 294,4 0 1,2 0 0,0 0-1,-3 0 138,-2 0 0,3 0 0,-3 0 0,0 0-108,0 0 1,3 0 0,-4 0 0,-3 0-156,-1 0 1,-2 0 0,2 0 0,2 0-70,1 0 1,5 0 0,-3 0 0,0 0 59,0 0 0,5 0 1,-1 0-1,2 0 135,3 0 1,-2 0 0,-2 0 0,-4 0 254,-1 0 0,4 0 0,-6 0 0,-2 0-213,-1 0 0,-1 0 0,0 2 1,3 2-114,1 1 0,1 0 1,-6-5-1,0 0-58,0 0 0,5-2 0,2-1 0,0-2 242,0 1 0,5 2 0,-1 2 1,1 0 90,-2 0 1,2 0 0,-5 0-1,0 0-100,0 0 0,3 0 0,-3 0 0,0 0-117,0 0 0,4 0 0,-6 0 1,-2 0-74,-1 0 1,4 0-1,1 0 1,0 0 38,-1 0 1,1 0 0,-3 0 0,1-1 33,-1-4 1,-2 3 0,-2-3 0,0 3-17,0 2 0,1 0 1,-1 0-1,0 0 179,0 0 1,0 0-1,1 0-334,-1 0 1,0 0-1,0 0 1,0 0 44,1 0 0,1 0 1,1 0-1,2 0 150,-1 0 0,-2 0 1,0 0-1,1 0-51,3 0 0,-1 0 1,-5 0-1,0 0 184,1 0 1,-1 0 0,0 0-1,0 0-247,0 0 0,7 0 0,2 0-63,0 0 0,-2 0 0,-5 0 0,1 0 153,2 0 1,2 0 0,-3-1 0,3-3 11,2-1 0,-4 0 1,3 5-1,1 0 10,0 0 1,-6 0 0,4 0 0,0 0-28,4 0 1,-3 0-1,1 0 1,-2 0-4,-4 0 0,6-5 0,0 0 0,-1 2 25,-2 1 0,1 2 0,0 0 0,0 0-22,0 0 0,-2-2 0,-3-1 35,3-2 0,2 0 0,3 5 0,-4 0 30,-4 0 1,-2 0 0,0 0 0,0 0-85,0 0 1,1 0-1,0 0 1,3 0-44,1 0 0,1 0 1,-5 0-1,3 0 64,1 0 0,6 0 0,-6-2 0,0-1 48,2-2 0,-5-1 0,3 6 0,-3 0 66,-2 0 0,6-5 1,-1 0-1,-1 2-138,-3 1 0,1 2 1,2 0-84,1 0 0,1-5 0,-6 0 0,0 0 6,0-2 0,5 4 0,1-6 0,-3 1 88,-1 0 1,3 4 0,1-3 0,-3 2 206,-1 0 0,-2 0 0,1 5 30,-1 0 0,-5 0 1,0 0-322,2 0 0,1 0 0,3-1 22,-1-5 1,0 5 0,2-4 0,2 3 45,1 2 0,0 0 0,-5-2 0,0-1 60,1-2 0,-1 0 1,0 5-1,0 0-8,1 0 0,-1 0 0,2 0-52,3 0 0,2 0 1,3 0-1,-5 0-4,-3 0 0,4 0 0,-1 0 0,-1 0 45,-3 0 1,5 5-1,-1 0 1,-1-2 0,-3-1 1,0 3 0,-1 0-1,0-1 63,0-3 1,0-1 0,1 0-54,-1 0 1,0 0 0,0 0-177,0 0 1,1 0-1,-1 0 1,0 0 37,0 0 0,2 0 126,3 0 0,4-5 172,7 0 0,-1 0 0,-1 5-95,-4 0 1,-3 0 0,-7 0-49,0 0 1,1-5 0,-1 0 0,0 1-271,0 3 1,0 1-1,1 0 135,-1 0 1,0-2-1,0-1 1,0-2 188,1 1 1,-1 3-1,0-1 1,0-1 32,0-3 0,1 1 0,-1 5 0,0 0-77,0 0 0,1 0 1,-1 0-97,0 0 1,0 0 0,0 0 0,1 0-233,-1 0 1,0 0 0,0 0 0,0 0 229,1 0 0,4 0 1,0 0-1,-1 0 137,-2 0 0,-2 0 0,0 0 0,0 0-5,0 0 0,1 0 0,-1 0-8,0 0 0,0 5 0,0 1-250,1-3 0,-6-1 1,0-2-1,2 1-14,1 4 0,2-3 0,1 3 1,-1-3 196,0-2 0,0 0 0,1 0 121,-1 0 0,0 1 1,0 3-99,0 1 1,-5 0 0,1-5-149,0 0 1,-2 5-130,1 0 0,0 0 0,5-5-2,1 0 0,-1 0 409,0 0 0,0 0 0,0 0-57,1 0 0,-1 0 0,0 2-106,0 3 1,0-3 0,1 3 0,-1-4-36,0-1 0,-5 0 0,0 0 0,2 0-305,2 0 0,1 0 0,0 0 361,0 0 1,0 5 0,1 1-3,-1-3 1,0 4 0,-1-1 0,-3 1-106,0 0 0,-6-2 1,3-3-1,1 1-324,-1 2 1,2 0 311,5-5 1,1 0 124,-1 0 1,0 0 148,0 0-316,0 0-12,1 0 1,-1-5 26,0 0 1,0-2 37,0 2 0,1 4 1,-1-4 8,0 3 1,0-3 0,0 0-854,1 1 0,-1 3-3849,0 1 4758,-6 0 0,-3 0 0,-6 0 0</inkml:trace>
  <inkml:trace contextRef="#ctx0" brushRef="#br1" timeOffset="1">9808 1901 17500,'8'0'4276,"6"-7"0,-11 6-3847,7-4 0,-6 5 1,3 3-501,-1 2 0,-2 5 0,4-3 1,1 0 55,-1-1 1,-3 6 0,5-2-90,2 4 1,-3-1 0,1-1 0,2-2 108,1 2 1,-3 2 0,0 1 0,2 0-133,2 0 1,-1 1-1,-1-1 1,-2 0-112,2 0 1,1 0-845,3 1 319,-1-1 941,-7 0 0,-1-5-150,-7 0 0,-7 0 1,-3 4 294,-3-4 1,-4 4 0,-2-4-139,-1 3 1,0 1 0,3-2 0,-2-2-797,-1 2 0,0-1 1,4 1-1,1-2 172,0 2 1,0 2 0,0 1-119,-1 0 0,8 0-1010,3 1 142,3-1-574,2-7 0,5-3 1,2-12 1832,1-8 1,9 0 0,7-7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89"/>
    </inkml:context>
    <inkml:brush xml:id="br0">
      <inkml:brushProperty name="width" value="0.04286" units="cm"/>
      <inkml:brushProperty name="height" value="0.04286" units="cm"/>
    </inkml:brush>
  </inkml:definitions>
  <inkml:trace contextRef="#ctx0" brushRef="#br0">46 1 8054,'0'10'694,"0"0"1,-1-7 0,-4 2 7,-5-3 0,1-2 2571,-1 0 788,7 0-2993,-4 0 1,9 0 0,3 0-396,5 0 0,3-5 0,4 0 0,2 1-132,1 3 0,12 1 1,-1 0-1,2 0-108,5 0 0,0 1 0,8 3 0,0 1-433,-1-2 0,-1 1 0,-2-1 0,-4 2 0,-6-1 0,0-3 0,-10-1 0,1 0 0,-4 0-910,1 0 1,-11 0-1549,-9 0 0,-7 0 1,-8 0-1,0-1 2201,-1-5 1,1-2-1,0-7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90"/>
    </inkml:context>
    <inkml:brush xml:id="br0">
      <inkml:brushProperty name="width" value="0.04286" units="cm"/>
      <inkml:brushProperty name="height" value="0.04286" units="cm"/>
    </inkml:brush>
  </inkml:definitions>
  <inkml:trace contextRef="#ctx0" brushRef="#br0">31 16 8053,'0'10'2615,"0"0"-1594,-7 0 0,4-1 1148,-7-4-444,7-3 2001,-4-2-2507,7 0 1,7 0-1,3 0-513,3 0 1,2 0 0,1 0 0,-1 0-243,0 0 0,7-5 0,3 0 0,4-1-464,1 0 0,6 2 0,1-4 0,0 1 0,0 4 0,-1-4 0,-4 2 0,0 2 0,-1 1 0,1 2 0,-10 0 0,1 0 0,-4 0 0,1 2 0,-3 3 0,-9-2-3685,-2 7-1231,-5-6 1,-8 2 4654,-3-6 0,-3-6 1,-2-3-1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7:49:15.891"/>
    </inkml:context>
    <inkml:brush xml:id="br0">
      <inkml:brushProperty name="width" value="0.04286" units="cm"/>
      <inkml:brushProperty name="height" value="0.04286" units="cm"/>
      <inkml:brushProperty name="color" value="#008C3A"/>
    </inkml:brush>
  </inkml:definitions>
  <inkml:trace contextRef="#ctx0" brushRef="#br0">4061 0 8392,'19'0'2079,"0"0"-990,0 0 20,-9 0-49,-2 0-113,-8 0-1562,0 0 596,-8 0 0,-2 0 118,-9 0 0,0 0 0,0 0 15,1 0 0,0 0 0,-1 0-78,0 0 1,0 0-1,1 0 1,0 2-42,-1 5 1,0-5 0,-2 4 0,-1-5 8,-3-1 1,-1 7 0,6 0 0,-2-3 3,-3-2 1,-1-1 0,5 4 0,-1 1 66,-2-2 0,-2 1 0,5-2-52,-3 4 0,-3-1 0,-4-6 1,6 0-3,5 0 0,0 0 0,2 0 1,0 0-16,-1 0 0,-6 0 1,0 2-1,3 2 6,1 2 1,3 0-1,-2-6 1,2 3-3,-1 3 1,1-4 0,0 4 0,-2-2 1,2 2 1,-1-3 0,1 5-1,-2-2 20,2 0 1,0 3-1,-1-5-35,1 2 1,-2 6 0,2-6 0,-1-1-8,1-4 0,0 5 0,-2 0 0,2 1-55,-1 1 0,1-5 0,0 5 0,-2-2 9,2 0 1,-1 1 0,1-7 0,-1 0 67,0 0 0,0 0 0,1 0 1,0 0-6,-1 0 1,0 2 0,0 2-1,1 2 4,0-2 0,-1 4 0,0-2 1,0 0-39,1 3 1,-1-5 0,0 7-6,1-3 1,-1 0 29,1-2 1,-1-4 0,2 7 0,3-3-2,1 0 0,1 3 1,-6-6-34,-1 3 1,0 7-1,0-7 1,1 1-346,0 0 0,-3-2 244,-4 8 1,4-10-1,-4 3 247,5-3 0,0 3 0,2 0-97,0-2 1,-1-2 0,1 1 52,-2 3 1,8-3 0,0 8-1,-3-3-155,-1-3 0,-2 5 1,-2 1-113,2-2 1,-1 6 0,1-9 77,-2-2 0,2-2 0,2 1 20,4 3 1,-5-4-1,5 4 253,-6-4 0,6-2 0,0 0-98,-3 0 1,-1 6 0,-2 1 0,1-1 77,4 2 1,-4-6 0,5 7-17,-4-1 1,-2-7-64,-2 6 0,8-5 0,2 0 0,-1 2 7,1 2 0,4 0 0,-6-6-202,-3 0 1,-2 7 0,-1 1 14,-1 2 1,1-5 0,0 1 50,-2-4 1,2 5 109,-1-1 0,2 2 0,4-4 0,-1 2-55,1-2 1,-5 1-1,0-2 5,0 3 1,1 3 0,2-5 0,3 4-15,-3 3 1,-1-7-1,-1 4 1,3-1 19,1-1 1,1 0 23,-7-6 1,1 2-111,-1 4 1,6-4 0,1 4 76,-2-4 1,-3-2-38,-1 0 1,-1 6 62,0 1 0,0-1 0,1-4 9,0 4 1,-1-3-1,2 4 1,2 0-57,3-1 0,0 1 0,-5-6 0,3 4-26,1 1 0,1 0 1,-7-6-1,3 2 13,3 5 1,-3-6-67,4 5 0,-6-4 1,2 1 243,4 3 0,-5-4 58,5 5 0,-5-4 0,-2 1-147,1 2 1,6 7-1,-1-6-210,-1-4 0,4 1 154,-4 2 0,2-3 81,-6 3 1,6-4 54,-1-2 1,1 6-150,-8 0 1,2 0 0,2-3-48,4 3 1,-5-3 349,4 3 1,-4-5-21,-1-1 1,6 6 0,-1 0-138,-1-1 1,4-3 0,-1 0-1,1 3-150,-1 1 1,5 1 0,-6-2 58,-3 1 0,0 3 0,2-6-297,-1 3 162,11 1 1403,-13-7-965,13 0-216,-5 0-637,8 0-108,0 8 190,0-5 0,2 4 181,4-7 267,-3 0 0,13-7 0,-5-4 0</inkml:trace>
  <inkml:trace contextRef="#ctx0" brushRef="#br0" timeOffset="1">113 894 8359,'6'-12'740,"0"0"0,6 6 1412,-6-7-659,9 9-410,-14-5-1011,8 9 218,-9 0 1,-6 9-401,0 3 1,-7-1 0,7 1-35,1 3 1,-2-5-1,-2 2 44,-2 3 1,8-4 0,-6 1 17,2 3 1,2-2 0,-5 2-109,1-3 0,1-1 1,4 4 231,-2-3 1,-2-2 0,4 4 220,-2-1 1,-2-1 72,8 8-76,-7-2 448,5 0-458,-7-8 0,9 1 193,0-5-117,0-3 1,2 4 266,5-7 1,-4 0-64,11 0 1,-2 6-98,6 2 1,-5-2 0,-4-5-272,0 5 0,6-4 0,-4 7 129,-1 0 0,5-6 0,-1 7 65,2-1 0,2-1 0,2-4 0,-4 5-32,-4 0 0,5-4 0,-5 4 0,4-3-204,4 0 1,-8 0 0,-2-3 0,1 0-588,-1 3 0,-4 1 1,5-5-2585,-4 4-2415,-1-5-1309,-6 8 6775,0-9 0,-7-9 0,-4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2:27:12.952"/>
    </inkml:context>
    <inkml:brush xml:id="br0">
      <inkml:brushProperty name="width" value="0.04286" units="cm"/>
      <inkml:brushProperty name="height" value="0.04286" units="cm"/>
    </inkml:brush>
  </inkml:definitions>
  <inkml:trace contextRef="#ctx0" brushRef="#br0">0 31 24037,'16'0'990,"-1"0"1,0 0 0,2 0-576,3 0 1,4 0-1,8 0 1,3 0-416,6 0 0,3-5 0,2-1 0,-1 3 0,1 1 0,3-3 0,-2 0 0,-5 2 0,-3 1 0,0 4 0,-5 3 0,-4 3 0,-1 1 0,1 3 0,-8-7 0,-1 0 0,-4 2 0,6-6 0,-8 4 0,2-3 0,0-2 0,-3-2 0,-3-1 0,0-2-796,-1-7 1,-3 10 0,-7-3-4121,-9 4 1,-10 1 4666,-1 0 0,-14 0 1,2 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35:19.675"/>
    </inkml:context>
    <inkml:brush xml:id="br0">
      <inkml:brushProperty name="width" value="0.1" units="cm"/>
      <inkml:brushProperty name="height" value="0.6" units="cm"/>
      <inkml:brushProperty name="color" value="#00A0D7"/>
      <inkml:brushProperty name="inkEffects" value="pencil"/>
    </inkml:brush>
  </inkml:definitions>
  <inkml:trace contextRef="#ctx0" brushRef="#br0">1497 482 12356 34621 46573,'24'-24'-61'0'0,"-2"-3"1"0"0,-7 7 0 0 0,0 1 137 0 0,0 3 0 0 0,-6 9 130 0 0,-4 7 0 0 0,-17 15 0 0 0,-10 15 1 0 0,-8 9-325 0 0,-6 5 1 0 0,-11 12-1 0 0,1 3 1 0 0,-3 2-32 0 0,-3 3 1 0 0,0 5 0 0 0,-8 1-1 0 0,3 1 136 4561 0,0 1 0-4561 0,26-31 0 0 0,1-1 0 0 0,-19 30 0 0 0,7-10-280 14493 0,9-11 471-13143 0,3-16 1-1350 0,27-32 0 0 0,4-18 0 0 0,15-13-83 999 0,9-11 0-999 0,9-13 0 0 0,3-5 0 0 0,2-2-82 427 0,3-3 0-427 0,0-3 0 0 0,0 1 1 0 0,-1 0 12 56 0,1-3 1-56 0,2-6 0 0 0,2 8-1 0 0,-4 1-45 0 0,-7 3 0 0 0,1 1 1 0 0,-14 13-1 0 0,-4 6-40 0 0,-7 11 0 0 0,-11 17 0 0 0,-9 17 22 0 0,-6 11 1 0 0,-15 16-1 0 0,-3 13 1 0 0,-2 6-84 0 0,-2 2 1 0 0,-10 13-1 0 0,1-1 1 0 0,-1 4 24 0 0,-1 2 1 0 0,3 8-1 0 0,-3 0 1 0 0,-1 3 76 0 0,-1 6 1 0 0,22-39 0 0 0,2 1 0 0 0,-22 35 0 0 0,8-9 192 0 0,6-12 1 0 0,2-14 0 0 0,13-26-159 0 0,6-16 1 0 0,6-21 0 0 0,15-28 0 0 0,11-8 53 0 0,10-9 0 0 0,10-15 0 0 0,-1-1 0 0 0,3-5 9 536 0,1 0 1-536 0,-16 35 0 0 0,1 1 0 0 0,-4 0 0 0 0,-1 0 0 0 0,2 1 0 0 0,0-1-16 183 0,23-42 1-183 0,-24 43 0 0 0,-1-1 0 0 0,22-40 0 0 0,-3 3-82 0 0,-6 2 0 0 0,-6 10 0 0 0,-9 24 1 0 0,-9 13-187 0 0,-8 9 1 0 0,-5 11 0 0 0,-3 12-1 0 0,-7 11 138 0 0,-6 11 1 0 0,-11 19 0 0 0,-10 12 0 0 0,-3 10 20 0 0,-5 11 1 0 0,20-29-1 0 0,0 0 1 0 0,0 1-1 0 0,0 0 1 0 0,-1 1-1 0 0,0 0 46 0 0,-1 2 0 0 0,0 2 1 0 0,-4 6-1 0 0,-1 0 0 0 0,3-1 1 0 0,1 0-1 0 0,-1 1 0 0 0,1 0-10 0 0,1-1 1 0 0,1 0 0 0 0,-3-1 0 0 0,1-1 0 0 0,3-7-1 0 0,1-1 1 0 0,-17 34 204 0 0,7-12 1 0 0,6-17 0 0 0,14-36-167 0 0,8-18 0 0 0,8-25 0 0 0,10-17 0 0 0,10-6 81 0 0,7-4 0 0 0,11-18 0 0 0,2-7 1 0 0,6-4-13 0 0,-21 40 1 0 0,0 0 0 0 0,0-4 0 0 0,1 1 0 0 0,2 3 0 0 0,0 2 0 0 0,-2-1-1 0 0,0 1-35 614 0,1-1 1-614 0,0 0-1 0 0,4-6 1 0 0,-1 1 0 0 0,-2 2-1 0 0,0 1 1 0 0,-1 2 0 0 0,0 0-34 613 0,19-36 0-613 0,-2 9 1 0 0,-23 26-196 0 0,-4 7 1 0 0,-12 21 0 0 0,-5 14 0 0 0,-10 18 90 0 0,-8 14 1 0 0,-11 16 0 0 0,-8 12-1 0 0,-2 5-99 0 0,-3 5 1 0 0,-6 7-1 0 0,-1 8 1 0 0,2 0 113 0 0,-2 3 1 0 0,-2 1-1 0 0,2-6 1 0 0,-1 2 48 0 0,1 0 0 0 0,3 2 0 0 0,4-19 0 0 0,5-8 58 0 0,5-14 0 0 0,1-10 0 0 0,16-23-78 0 0,7-16 1 0 0,6-13 0 0 0,9-17 0 0 0,8-9 144 0 0,8-8 0 0 0,11-10 0 0 0,3-4 0 0 0,2-1 158 0 0,4-4 0 0 0,-1 2 0 0 0,2 0 0 0 0,-2 4-92 0 0,0-3 1 0 0,4 1 0 0 0,-11 8 0 0 0,-3 6-243 0 0,-5 9 0 0 0,-6 5 196 0 0,-11 21 0 0 0,-5 13 0 0 0,-12 16 0 0 0,-6 11-330 0 0,-6 11 0 0 0,-8 14 1 0 0,0 2-1 0 0,-5 6-148 0 0,-4 4 1 0 0,-4 4-1 0 0,3 3 1 0 0,-2 2 232 0 0,-3-2 1 0 0,-2 7 0 0 0,-2-1-1 0 0,2-4 95 0 0,4-1 1 0 0,-1-9-1 0 0,9-10 1 0 0,5-12 3 0 0,3-12 1 0 0,11-12-1 0 0,8-20 42 0 0,3-11 0 0 0,10-13 1 0 0,8-8-1 0 0,7-5 201 0 0,6-4 0 0 0,1-8 0 0 0,2 0 0 0 0,2-5 18 0 0,2 0 0 0 0,-1 1 0 0 0,-4 4 0 0 0,-3 3-110 0 0,-2 5 1 0 0,1 6 0 0 0,-7 4-118 0 0,-1 6 0 0 0,-13 20-300 0 0,-11 15 0 0 0,-5 15 1 0 0,-13 20-1 0 0,-1 6 88 0 0,0 3 0 0 0,-1 8 0 0 0,-6 4 0 0 0,1 1 74 0 0,0-1 1 0 0,-1 2 0 0 0,1-8 0 0 0,1-2 114 0 0,4-6 1 0 0,-4 0 0 0 0,5-6 0 0 0,1-4-19 0 0,2-5 1 0 0,5-7-1 0 0,2-12 15 0 0,4-8 0 0 0,3-8 0 0 0,7-12 1 0 0,2-7 103 0 0,3-7 0 0 0,10-10 0 0 0,10-8 1 0 0,4-3 139 0 0,2-2 1 0 0,-1-2 0 0 0,0-2 0 0 0,-1 2-79 0 0,-4 3 1 0 0,2 5 0 0 0,-6 9-135 0 0,-3 2 0 0 0,-9 11-74 0 0,-9 9 0 0 0,-9 20 1 0 0,-9 27-1 0 0,-4 5-129 0 0,-2 3 0 0 0,-1 8 1 0 0,-6-1-1 0 0,1 5-35 0 0,0 4 1 0 0,-1-1-1 0 0,1-2 1 0 0,-1 1 48 0 0,1 1 0 0 0,0-1 0 0 0,-1-6 0 0 0,2-6 78 0 0,4-5 0 0 0,5-5 0 0 0,8-13 1 0 0,3-6 55 0 0,3-8 1 0 0,2-8 0 0 0,9-14 0 0 0,6-9 143 0 0,2-8 1 0 0,7-5-1 0 0,4-3 1 0 0,1-2 79 0 0,2-2 1 0 0,5 1 0 0 0,-8 4 0 0 0,1 2-79 0 0,1 4 1 0 0,-8 2 0 0 0,3 10 0 0 0,-6 1-209 0 0,-5 1 1 0 0,-3 13 46 0 0,-7-2 1 0 0,-2 18 0 0 0,-5 5 0 0 0,-6 11-144 0 0,-6 5 1 0 0,-6 6-1 0 0,3 7 1 0 0,-2 2 65 0 0,-3 3 0 0 0,0 1 0 0 0,0-1 0 0 0,4-3 93 0 0,1-2 1 0 0,-4-2-1 0 0,4-4 1 0 0,0-3-28 0 0,0-2 0 0 0,7-6 161 0 0,5-10 0 0 0,8-17 0 0 0,4-15 1 0 0,11-8 74 0 0,11-5 0 0 0,3-13 1 0 0,0 3-1 0 0,-1-1 242 0 0,1 4 1 0 0,0-5 0 0 0,0 6 0 0 0,-4 4-2 0 0,-1 3 0 0 0,-1-1-397 0 0,-6-1 1 0 0,-7 16 0 0 0,-4 16-95 0 0,-8 16 0 0 0,-9 15 0 0 0,-9 10 0 0 0,-2 2-158 0 0,-3 4 1 0 0,3 0-1 0 0,1 3 1 0 0,1-2 123 0 0,3-3 0 0 0,-3-3 0 0 0,2-4 0 0 0,3 0-191 0 0,5-5 0 0 0,-1-1 139 0 0,3-7 1 0 0,3-9 0 0 0,3-14 0 0 0,8-12-134 0 0,6-9 0 0 0,9-6 1 0 0,1-3-1 0 0,-2 0-8 0 0,-1 1 1 0 0,-2-2 0 0 0,1 9 0 0 0,-1 0-450 0 0,0 4 1 0 0,0 5 736 0 0,1 5 0 0 0,-1 10 0 0 0,0 8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7:35:19.676"/>
    </inkml:context>
    <inkml:brush xml:id="br0">
      <inkml:brushProperty name="width" value="0.1" units="cm"/>
      <inkml:brushProperty name="height" value="0.6" units="cm"/>
      <inkml:brushProperty name="color" value="#00A0D7"/>
      <inkml:brushProperty name="inkEffects" value="pencil"/>
    </inkml:brush>
  </inkml:definitions>
  <inkml:trace contextRef="#ctx0" brushRef="#br0">1261 1359 12297 61928 48053,'29'-29'-255'0'0,"-4"4"0"0"0,4-9 0 0 0,-4 2 0 0 0,4-5 480 0 0,2-5 1 0 0,-8-1 0 0 0,-3 3 0 0 0,-3 4 26 0 0,-1 4 1 0 0,-3 4-1 0 0,-3 2 19 0 0,-5 6 0 0 0,-5 11 0 0 0,-5 11-192 0 0,-5 12 0 0 0,-10 19 0 0 0,-7 18 0 0 0,-7 10-132 0 0,-7 12 1 0 0,-4 11-1 0 0,20-40 1 0 0,1 2-1 0 0,-2 1 1 0 0,1 2 8 0 0,1 1 1 0 0,-1 1 0 0 0,-3 6-1 0 0,-1 0 1 0 0,0-3 0 0 0,0 1 0 0 0,0 3-1 0 0,1 1 48 0 0,-2 2 0 0 0,1 1 0 0 0,1-1 1 0 0,0-2-1 0 0,1-4 0 0 0,2-2 1 0 0,2-6-1 0 0,2-2-38 0 0,-18 31 0 0 0,12-29 0 0 0,12-35-124 0 0,8-24 1 0 0,14-17 0 0 0,8-18-1 0 0,8-4 184 0 0,6-5 1 0 0,7-13-1 0 0,1-7 1 0 0,2-3 75 0 0,3-6 0 0 0,2-4 0 0 0,3 4 1 0 0,0 1-14 0 0,-1 1 1 0 0,-20 39 0 0 0,0 0 0 0 0,15-27 0 0 0,-6 5 542 0 0,-6 7-543 0 0,-7 14 0 0 0,-20 34 0 0 0,-9 23 0 0 0,-10 15-90 0 0,-8 9 1 0 0,-9 16 0 0 0,-1 0 0 0 0,1 4 10 0 0,2 3 0 0 0,-4 4 0 0 0,-1 1 0 0 0,-2-1-182 0 0,-3 1 0 0 0,3 5 1 0 0,-2-1-1 0 0,1-2 147 0 0,1-4 0 0 0,-3 6 1 0 0,6-13-1 0 0,3-4-23 0 0,0-7 0 0 0,10-15 0 0 0,4-16 45 0 0,7-11 1 0 0,6-16-1 0 0,9-13 1 0 0,5-6 52 0 0,8-8 1 0 0,7-3 0 0 0,-1-3 0 0 0,2-2 108 0 0,3-2 1 0 0,0 0 0 0 0,0 6 0 0 0,-3 1-30 0 0,-2 3 0 0 0,3-1 0 0 0,-5 7 0 0 0,-1 3-61 0 0,-2 4 0 0 0,-11 10-11 0 0,-6 13 1 0 0,-8 13 0 0 0,-14 21 0 0 0,-7 8-149 0 0,-4 9 1 0 0,-5 10 0 0 0,5-1 0 0 0,-3 3-143 0 0,2-2 0 0 0,-3 6 0 0 0,2-5 1 0 0,1-1 65 0 0,2-2 1 0 0,5-5 0 0 0,5-8 0 0 0,8-7 362 0 0,6-7 1 0 0,4-10-142 0 0,10-17 1 0 0,4-11-1 0 0,10-21 1 0 0,4-3 67 0 0,-1-6 0 0 0,6-8 0 0 0,-4-3 0 0 0,2 0 23 0 0,-1-1 1 0 0,2-4-1 0 0,-2 1 1 0 0,1-1-113 0 0,-2 1 0 0 0,0-2 0 0 0,-8 8 0 0 0,-3 2-161 0 0,-1 6 0 0 0,-8 3 73 0 0,-5 14 0 0 0,-6 15 0 0 0,-11 25 0 0 0,-2 10-14 0 0,-1 9 1 0 0,-7 7 0 0 0,2 9 0 0 0,-4 6-89 0 0,-2 3 1 0 0,1 0-1 0 0,0-1 1 0 0,1-4 53 0 0,4-2 1 0 0,-2 6 0 0 0,5-4 0 0 0,0-2 130 0 0,0-6 1 0 0,3-9 0 0 0,7-12-27 0 0,2-4 0 0 0,7-15 0 0 0,-2-11 3 0 0,3-13 0 0 0,14-14 0 0 0,3-7 0 0 0,2-2 120 0 0,0-1 1 0 0,3-9 0 0 0,0 9 0 0 0,1 0 87 0 0,1-2 0 0 0,-6-2 0 0 0,5 1 1 0 0,-4 4-67 0 0,-2 0 0 0 0,-5 3 0 0 0,-2 7 0 0 0,-1 2-146 0 0,-3 4 0 0 0,-4 5 0 0 0,-6 11 21 0 0,-4 9 1 0 0,-8 9-1 0 0,-4 13 1 0 0,-2 7-107 0 0,-3 4 1 0 0,-2 15 0 0 0,-1 1 0 0 0,0 5-209 0 0,-1 3 1 0 0,2 2 0 0 0,2-10-1 0 0,4-3 157 0 0,1-2 0 0 0,3-5 0 0 0,7-14 110 0 0,2-5 1 0 0,9-11-1 0 0,1-11 1 0 0,10-11 29 0 0,8-11 1 0 0,6-10 0 0 0,6-3 0 0 0,1-2 172 0 0,-1-3 0 0 0,1-5 0 0 0,-1-1 0 0 0,-1 6-1 0 0,-4 3 0 0 0,2-7 0 0 0,-7 6 0 0 0,-1 3-208 0 0,-2 3 0 0 0,-4-2-199 0 0,-3 1 1 0 0,-4 13-1 0 0,-12 14 18 0 0,-4 9 0 0 0,-3 9 0 0 0,-4 11 1 0 0,-2 6 33 0 0,-1 7 1 0 0,0 3 0 0 0,3 7-1 0 0,-2 0 68 0 0,-1 3 0 0 0,0 2 0 0 0,3-4 1 0 0,0 1 72 0 0,2 0 0 0 0,-4-2 1 0 0,11-4-1 0 0,-1-4 166 0 0,4-4 1 0 0,5-15-130 0 0,5-7 1 0 0,4-20 0 0 0,8-12-1 0 0,1-9 53 0 0,2-4 1 0 0,8-13 0 0 0,-3 3-1 0 0,2-2-33 0 0,-2-1 0 0 0,4 4 0 0 0,-5 2 1 0 0,1 3 12 0 0,0 2 0 0 0,-6 8 1 0 0,-1 9-1 0 0,-4 5-1 0 0,-4 5 0 0 0,-6 5 1 0 0,1 11-1 0 0,-4 11-4 0 0,-1 12 1 0 0,-6 8 0 0 0,-5 11 0 0 0,-4 1-20 0 0,-5 1 0 0 0,3 8 1 0 0,-5-3-1 0 0,2 5-63 0 0,-1 0 1 0 0,1 5 0 0 0,5-3 0 0 0,0-4 215 0 0,0-4 0 0 0,1-7 0 0 0,4-12 0 0 0,5-9-38 0 0,3-8 1 0 0,11-11 0 0 0,4-9-102 0 0,6-11 0 0 0,8-11 0 0 0,-2-10 0 0 0,4-3-28 0 0,1-2 0 0 0,1 1 0 0 0,-1-5 1 0 0,0 3-19 0 0,1-3 0 0 0,-2 1 0 0 0,-2 0 0 0 0,-4 3-56 0 0,-1 2 1 0 0,2 1 0 0 0,-7 8 0 0 0,-5 2-8 0 0,-4 6 0 0 0,1 12 7 0 0,-9 8 1 0 0,-6 13 0 0 0,-12 14 0 0 0,-4 5 72 0 0,-2 4 1 0 0,-1 11 0 0 0,-5 0 0 0 0,-1 4-9 0 0,1 2 1 0 0,1 1 0 0 0,2-5 0 0 0,3-4 61 0 0,2-1 1 0 0,2-3 0 0 0,5-9 0 0 0,0-2 217 0 0,-1-4 0 0 0,8-5-240 0 0,3-21 1 0 0,22-16-1 0 0,8-18-1 0 0,6-3 1 0 0,-4-6 0 0 0,-2 5 0 0 0,2-3-29 0 0,2-1 0 0 0,1-6 0 0 0,2 8 0 0 0,2-6-17 0 0,1-4 0 0 0,6-3 0 0 0,-4-4 0 0 0,0 1 36 0 0,1-1 0 0 0,2-1 1 0 0,-6 2-1 0 0,-5 9-14 0 0,-7 10 0 0 0,-12 12 1 0 0,-7 21 63 0 0,-6 14 1 0 0,-13 12 0 0 0,-9 15 0 0 0,-4 7-72 0 0,-1 5 1 0 0,-5 9 0 0 0,-1-2-1 0 0,2 1-77 0 0,2-1 1 0 0,3 0 0 0 0,2-7-1 0 0,4-2 21 0 0,1 2 1 0 0,-2-4-1 0 0,7-6 109 0 0,4-3 0 0 0,4-16-5 0 0,4 0 1 0 0,9-23 0 0 0,16-17-1 0 0,5-7-40 0 0,4-4 0 0 0,0-4 1 0 0,-1-2-1 0 0,1-1-43 0 0,3 1 1 0 0,2-8 0 0 0,-2 1 0 0 0,4-2 137 0 0,4-3 0 0 0,2-5 0 0 0,1 2 0 0 0,-3-1 4 0 0,2 1 0 0 0,-6-2 0 0 0,-6 8 0 0 0,-9 9-63 0 0,-10 8 1 0 0,0 11-10 0 0,-11 13 1 0 0,-4 8-1 0 0,-13 19 1 0 0,-3 7-172 0 0,-5 5 0 0 0,-4 13 0 0 0,-2 0 0 0 0,1 4 0 0 0,0 1 0 0 0,-1 6 0 0 0,-1-3 0 0 0,0 3 35 0 0,2-2 0 0 0,-2-1 0 0 0,10-6 0 0 0,0-3 11 0 0,0-2 1 0 0,3-5 0 0 0,11-16 185 0 0,8-7 1 0 0,6-21 0 0 0,13-16 0 0 0,5-7-16 0 0,6-8 1 0 0,4-3 0 0 0,-2-8 0 0 0,2-4-60 0 0,1-5 0 0 0,6 4 0 0 0,-4 0 0 0 0,0 1-26 0 0,0 0 0 0 0,4-6 0 0 0,-2-1 0 0 0,1-2 1 0 0,2-1 0 0 0,4-2 0 0 0,-9 9 0 0 0,-1-2-4 0 0,-4-1 1 0 0,-2 10 0 0 0,-15 15 14 0 0,-6 5 0 0 0,-7 18 1 0 0,-9 11-1 0 0,-8 21 7 0 0,-9 20 0 0 0,-12 14 0 0 0,-6 14 1 0 0,-3 5-30 0 0,-1 7 0 0 0,20-39 0 0 0,0 0 0 0 0,-17 35 0 0 0,3-4-44 0 0,1-6 0 0 0,-2 12 1 0 0,4-12-1 0 0,2 0 183 0 0,3-6 0 0 0,5-7 0 0 0,11-14 0 0 0,3-10-9 0 0,3-7 0 0 0,5-13 0 0 0,10-13 0 0 0,7-15-225 0 0,6-12 1 0 0,11-11-1 0 0,8-12 1 0 0,0-5 124 0 0,0-3 0 0 0,9-5 0 0 0,-4 0 0 0 0,1 1 65 0 0,0-1 0 0 0,5-5 0 0 0,1 0 1 0 0,-2-1-43 0 0,2 3 1 0 0,-20 26-1 0 0,1 1 1 0 0,28-31 0 0 0,-3-4-11 0 0,-1 3 1 0 0,-1 1 0 0 0,-11 8 0 0 0,-10 7 27 0 0,-7 7 1 0 0,-13 16-141 0 0,-12 17 0 0 0,-8 21 0 0 0,-12 17 0 0 0,-6 11 28-213 0,-2 7 1 213 0,-8 14-1 0 0,-1 5 1 0 0,-2 2 36-450 0,-3 3 0 450 0,0 2 1 0 0,-2 0-1 0 0,1 2 9-74 0,1-4 1 74 0,-5 9 0 0 0,6-9 0 0 0,-1 3 29 0 0,1-1 1 0 0,-1 0 0 0 0,7-5 0 0 0,3-9 70 0 0,5-8 0 0 0,6-18-319 0 0,11-21 0 0 0,10-14 1 0 0,12-23-1 0 0,7-3 106 0 0,6-6 1 0 0,10-8 0 0 0,6-5-1 0 0,3-3 33 0 0,2-6 0 0 0,-1-1 0 0 0,2 1 0 0 0,2-1 355 0 0,2-2 0 0 0,12-6 0 0 0,-2 1 1 0 0,1-4-18 0 0,1-1 0 0 0,-6-1 0 0 0,-5 2 0 0 0,-8 9-197 0 0,-5 5 1 0 0,-12 9 0 0 0,-12 15-284 0 0,-8 6 1 0 0,-12 18 0 0 0,-5 6 0 0 0,-5 14 119-263 0,-6 13 1 263 0,-7 16 0 0 0,-11 11-1 0 0,-3 12 55-560 0,-6 10 0 560 0,-2 13 0 0 0,-1 4 1 0 0,25-42-1 0 0,0 0 41-190 0,-23 42 1 190 0,20-39-1 0 0,0 0 1 0 0,4-1-1 0 0,1 0 1 0 0,-2-1-1 0 0,0 1 225 0 0,0-2 1 0 0,1 0 0 0 0,-19 33 0 0 0,7-14 30 0 0,7-12 1 0 0,16-31 0 0 0,4-15-1 0 0,10-24-327 0 0,10-18 1 0 0,9-15 0 0 0,16-17-1 0 0,6-4 102 0 0,3-5 1 0 0,-19 35-1 0 0,0-2 1 0 0,26-41 0 0 0,0 2 27 0 0,-25 41 1 0 0,0 0 0 0 0,-2-3 0 0 0,1 0-1 0 0,3 2 1 0 0,1 0 0 0 0,1-1 0 0 0,0-1-8 0 0,-1 1 0 0 0,1-1 0 0 0,2-4 0 0 0,0 0 1 0 0,-5 5-1 0 0,0 1 0 0 0,0 0 0 0 0,-2 2 56 0 0,21-36 0 0 0,-9 9 0 0 0,-11 14-267 0 0,-6 12 1 0 0,-12 19 0 0 0,-8 5-1 0 0,-10 18 74 0 0,-8 14 1 0 0,-13 21 0 0 0,-9 15 0 0 0,-4 7 74-182 0,-2 6 1 182 0,-10 14 0 0 0,-1 4-1 0 0,28-38 1 0 0,0 0 8-147 0,0 2 0 147 0,-1 0 0 0 0,1 2 0 0 0,-1 1 0 0 0,-1-3 0 0 0,0 0 1 0 0,-1 1-1 0 0,1 1 61-19 0,1-1 0 19 0,-1 1 0 0 0,-1 3 0 0 0,0-1 0 0 0,-20 33 0 0 0,3-12 172 0 0,8-13 0 0 0,11-17 0 0 0,9-26-335 0 0,11-18 0 0 0,15-20 0 0 0,11-18 1 0 0,7-6 81 0 0,6-6 1 0 0,13-10-1 0 0,5-6 1 0 0,4-5 49 0 0,2-6 1 0 0,-26 39-1 0 0,1 1 1 0 0,25-36-1 0 0,-1 1 94 0 0,0 1 0 0 0,-19 31 0 0 0,0 0 0 0 0,0 4 1 0 0,-1-1-1 0 0,-1 1 0 0 0,0 0-93 0 0,0 1 0 0 0,-1 0 0 0 0,24-36 0 0 0,-14 14 0 0 0,-6 8-94 0 0,-7 10 0 0 0,-13 12 0 0 0,-14 25-17 0 0,-9 12 1 0 0,-11 12 0 0 0,-7 20 0 0 0,-5 9 64-11 0,-4 8 0 11 0,-9 10 0 0 0,1 5 0 0 0,-3 5 27-116 0,-7 9 0 116 0,3 2 0 0 0,25-42 0 0 0,0 0 0 0 0,-25 38 25-38 0,0-2 1 38 0,21-30 0 0 0,-1 0 0 0 0,2-4 0 0 0,1 0-1 0 0,0 0 1 0 0,0-1 85 0 0,1 0 0 0 0,0-1 0 0 0,-20 34 0 0 0,10-24-125 0 0,6-14 1 0 0,13-26-1 0 0,4-15 1 0 0,14-20-126 0 0,14-15 1 0 0,9-19 0 0 0,13-8 0 0 0,4-5 177 0 0,4-4 0 0 0,-19 30 1 0 0,1-1-1 0 0,26-41 1 0 0,-25 41-1 0 0,-1 0 34 0 0,-1 0 1 0 0,2-1 0 0 0,3-4 0 0 0,1 1 0 0 0,-2 3 0 0 0,1 1 0 0 0,0-1 0 0 0,-1 0-33 0 0,1 1 1 0 0,-1-1-1 0 0,3-6 1 0 0,-1 0 0 0 0,-4 4-1 0 0,-2 1 1 0 0,22-40-7 0 0,-11 10 1 0 0,-7 10-1 0 0,-14 26 1 0 0,-7 11-152 0 0,-4 9 1 0 0,-6 13 0 0 0,-5 7 0 0 0,-8 10 124 0 0,-9 9 1 0 0,-6 16-1 0 0,-7 14 1 0 0,-5 9 6-214 0,-2 9 1 214 0,-16 11 0 0 0,33-36-1 0 0,0 0 1 0 0,-2 2 0 0 0,-1 0-26-191 0,-2 2 0 191 0,0 1 0 0 0,0 4 0 0 0,0 1 1 0 0,1 0-1 0 0,-1-1 0 0 0,1 0 0 0 0,0 0 9 0 0,0-1 0 0 0,1 1 0 0 0,-4 7 0 0 0,0 1 1 0 0,6-10-1 0 0,1 0 0 0 0,1-4 0 0 0,1-1 230 0 0,-19 34 0 0 0,15-27-170 0 0,14-36 1 0 0,10-25 0 0 0,17-38 0 0 0,12-9-69 0 0,8-7 1 0 0,15-19 0 0 0,0-2-1 0 0,2-1 92 0 0,-1 2 1 0 0,-21 36-1 0 0,0 1 1 0 0,20-37-1 0 0,-21 39 1 0 0,0 0-61 0 0,3-2 1 0 0,0 0 0 0 0,-1-2 0 0 0,1 0-1 0 0,0 1 1 0 0,0 1 0 0 0,-3 2 0 0 0,0 0 31 0 0,21-39 0 0 0,-1 3 0 0 0,-16 20-86 0 0,-6 7 0 0 0,-14 27 1 0 0,-12 17 35 0 0,-11 15 0 0 0,-4 17 0 0 0,-10 10 0 0 0,-3 10-168 0 0,-4 7 0 0 0,-8 14 0 0 0,-1-1 0 0 0,-2 4 73 0 0,-1 2 1 0 0,-8 8 0 0 0,7 0 0 0 0,-4 3 25 0 0,-1 6 1 0 0,26-41-1 0 0,1-1 1 0 0,-21 39-1 0 0,2-5 77 0 0,4-2 1 0 0,-2 2 0 0 0,8-23 0 0 0,5-8 28 0 0,7-12 1 0 0,12-21 0 0 0,7-19 0 0 0,6-18 1 0 0,7-13 0 0 0,12-16 0 0 0,9-6-1 0 0,7-5 0 0 0,6-14 0 0 0,2 1 0 0 0,0-5 60 0 0,-1 0 0 0 0,6-4 1 0 0,1 1-1 0 0,-25 41 1 0 0,-1 0-81 0 0,0-2 1 0 0,0-1-1 0 0,1 1 1 0 0,0-1 0 0 0,20-39-1 0 0,-6 8-44 0 0,-7 11 1 0 0,-9 11-11 0 0,-15 21 0 0 0,-10 14 0 0 0,-10 23 0 0 0,-5 12 7 0 0,-5 9 0 0 0,-4 9 0 0 0,-8 9 0 0 0,-4 8-11 0 0,-4 3 1 0 0,-4 14-1 0 0,-2 0 1 0 0,1 7-12 0 0,-1 3 1 0 0,-5 3-1 0 0,-1 2 1 0 0,0 0 76 0 0,-1 4 0 0 0,3-1 0 0 0,6-9 0 0 0,3-8-17 0 0,6-11 0 0 0,6-12 1 0 0,9-22-133 0 0,9-12 0 0 0,8-24 1 0 0,6-23-1 0 0,8-10 103 0 0,9-9 0 0 0,12-8 0 0 0,5-5 0 0 0,0-2 140 0 0,0-2 0 0 0,6-8 1 0 0,-3 8-1 0 0,4 1-41 0 0,2-3 1 0 0,3-7-1 0 0,0-5 1 0 0,-4 5-101 0 0,-1 1 0 0 0,0 6 1 0 0,-13 19-39 0 0,-8 6 1 0 0,-13 23 0 0 0,-10 17 0 0 0,-10 20 86 0 0,-8 20 0 0 0,-11 16 0 0 0,-10 10 0 0 0,-3 6-21 0 0,-5 11 1 0 0,-2 6 0 0 0,1 2 0 0 0,1 2-4 0 0,1-4 1 0 0,19-33 0 0 0,0 0-1 0 0,-18 35 1 0 0,-3-2 18 0 0,1-5 0 0 0,5-4 1 0 0,3-13-1 0 0,7-10-27 0 0,3-6 1 0 0,4-19 0 0 0,11-14-128 0 0,4-9 0 0 0,3-14 1 0 0,9-12-1 0 0,3-7 124 0 0,5-7 1 0 0,11-8 0 0 0,4-3 0 0 0,4-2 83 0 0,1-4 1 0 0,6-6 0 0 0,-1-3-1 0 0,-1 1 45 0 0,-2 3 0 0 0,-2-6 0 0 0,1 8 1 0 0,-1-1-88 0 0,1-1 1 0 0,-8 11-1 0 0,-4 6-53 0 0,-7 9 1 0 0,-7 18-1 0 0,-12 12 1 0 0,-7 14 47 0 0,-4 14 1 0 0,-14 17 0 0 0,1 10-1 0 0,-2 4-59 0 0,-5 6 1 0 0,1 4 0 0 0,-5 2 0 0 0,3-1-13 0 0,2 1 0 0 0,-4 0 0 0 0,6-5 0 0 0,1-5-10 0 0,2-8 0 0 0,3-4 0 0 0,2-11-141 0 0,2-8 1 0 0,8-14-1 0 0,2-14 99 0 0,8-14 1 0 0,14-10 0 0 0,8-8 0 0 0,9-7 99 0 0,4-5 0 0 0,3-12 0 0 0,-1 2 0 0 0,1 0 166 0 0,-1 0 0 0 0,0-7 0 0 0,-1 9 0 0 0,-4 3 140 0 0,-4 5 1 0 0,-1 1-1 0 0,-5 13-384 0 0,-6 1 1 0 0,-8 17 0 0 0,-6 12 19 0 0,-5 12 1 0 0,-8 18 0 0 0,-6 9 0 0 0,-3 7 6 0 0,-5 6 1 0 0,-9 15 0 0 0,1 4 0 0 0,-4 5-121 0 0,-2 0 1 0 0,1 12-1 0 0,-3-2 1 0 0,-2 4 111 0 0,22-40 1 0 0,0 1 0 0 0,2-2 0 0 0,1 0 0 0 0,-22 35 0 0 0,8-13-29 0 0,7-10 0 0 0,0-11 0 0 0,11-21 0 0 0,5-11-58 0 0,4-11 0 0 0,5-12 0 0 0,7-15 0 0 0,2-11 79 0 0,3-6 1 0 0,5-10 0 0 0,10-6 0 0 0,5-3 179 0 0,4 0 1 0 0,2-9 0 0 0,-1 5 0 0 0,0-1-45 0 0,1 6 1 0 0,-2-3-1 0 0,-2 9 1 0 0,-5 3 233 0 0,-6 1 1 0 0,1 9-215 0 0,-12 11 0 0 0,-1 20 1 0 0,-11 16-1 0 0,-6 13-85 0 0,-6 11 1 0 0,-8 7 0 0 0,0 12 0 0 0,-5 6-89 0 0,-4 5 0 0 0,-4 5 1 0 0,3-3-1 0 0,-1 2-28 0 0,1 2 0 0 0,-5 12 1 0 0,1-2-1 0 0,1 0-175 0 0,4-3 1 0 0,-4-4 0 0 0,9-12 0 0 0,1-9 181 0 0,3-8 0 0 0,5-13 0 0 0,9-13-20 0 0,2-13 1 0 0,5-14 0 0 0,6-14-1 0 0,1-5 155 0 0,4-4 1 0 0,11-13 0 0 0,7-1-1 0 0,3-8 35 0 0,-1-3 0 0 0,-1 2 0 0 0,3 2 0 0 0,-4 3 82 0 0,-1 1 0 0 0,-1-1 0 0 0,-6 7 0 0 0,-2 6 55 0 0,-3 8 1 0 0,-3 6-1 0 0,-9 13-154 0 0,-3 4 0 0 0,-3 5 1 0 0,-7 12-1 0 0,0 8 1 0 0,-1 8 0 0 0,-4 4 0 0 0,-2 2 1 0 0,0 0-132 0 0,0 3 1 0 0,-3 2 0 0 0,3-4 0 0 0,0 2-127 0 0,0 4 0 0 0,-3-4 0 0 0,3 3 0 0 0,0-4-75 1657 0,0-6 1-1657 0,-4 7 0 0 0,6-6 236 1568 0,1-4 0-1568 0,4-7 0 0 0,5-10 44 0 0,5-10 0 0 0,12-19 0 0 0,6-8 1 0 0,8-5-5 0 0,2-5 0 0 0,-2-7 0 0 0,2-2 0 0 0,1 4 261 0 0,0 4 0 0 0,-6 1 0 0 0,4 5 1 0 0,-2 0-149 0 0,1 0 1 0 0,-6 1 0 0 0,-7 6-305 0 0,-1-1 102 0 0,-2 8 1 0 0,-7 14 0 0 0,-3 16 0 0 0,-5 12-8 0 0,-3 11 0 0 0,-4 2 1 0 0,-2 10-1 0 0,-3 4-50 0 0,-1 3 1 0 0,2 7 0 0 0,-2-4 0 0 0,1 0 134 0 0,3 1 0 0 0,2 1 0 0 0,2-7 0 0 0,0-5 42 0 0,0-3 1 0 0,4-10 0 0 0,3-9-63 0 0,1-3 0 0 0,4-15 1 0 0,8-9-1 0 0,7-11 29 0 0,6-13 0 0 0,4-6 0 0 0,5-9 0 0 0,-1 1 109 0 0,1-1 0 0 0,0 6 0 0 0,0-1 0 0 0,-4 2-7 0 0,-1 5 1 0 0,4-6 0 0 0,-6 11 0 0 0,-1 0-120 0 0,-2 2 0 0 0,-2 5 0 0 0,-2 0 0 0 0,-3 7-76 0 0,-5 2 1 0 0,2 8 56 0 0,-2 5 0 0 0,-6 13 0 0 0,-11 12 1 0 0,-5 6-49 0 0,-3 4 1 0 0,-6 4-1 0 0,4 9 1 0 0,0 1-18 0 0,0 1 0 0 0,0 1 1 0 0,4-4-1 0 0,-2 0 76 0 0,1-1 0 0 0,4 1 1 0 0,3-11-1 0 0,3-4 232 0 0,3-5 1 0 0,2-5 0 0 0,9-8-150 0 0,6-4 1 0 0,4-10-1 0 0,5-10 1 0 0,4-4 129 0 0,-1-1 1 0 0,4-7 0 0 0,-5-2 0 0 0,0-1-109 0 0,0-1 1 0 0,-1 8-1 0 0,-6-2-143 0 0,0 3 1 0 0,-5 3-86 0 0,0 4 1 0 0,-6 10-1 0 0,-1 10 1 0 0,-6 4 63 0 0,-8 1 1 0 0,3 5-1 0 0,-2 2 1 0 0,-2 2 40 0 0,-1 3 0 0 0,2 0 0 0 0,3 0 0 0 0,-1-2 132 0 0,1 2 0 0 0,5 2 0 0 0,-4 0 1 0 0,2-2 87 0 0,0-2 1 0 0,0-1 0 0 0,5 3-1 0 0,0-4 37 0 0,0-1 1 0 0,6-1 0 0 0,5-8-158 0 0,2-3 0 0 0,4-5 1 0 0,2-11-1 0 0,3-8-73 0 0,1-4 1 0 0,3-9 0 0 0,4 3 0 0 0,-1-1 51 0 0,-4-1 0 0 0,7 8 1 0 0,-5-3-1 0 0,-2 6-29 0 0,-1 5 0 0 0,1 3 1 0 0,-4 9-1 0 0,-4 3-228 0 0,-6 5 1 0 0,-4 12 0 0 0,-7 9 0 0 0,0 6-111 0 0,0 2 0 0 0,-1 3 1 0 0,-3-7-1 0 0,-1-1 331 0 0,2-2 0 0 0,-6-1 0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A92A1-CB8B-4140-A17E-672B6CC9CC5B}" type="datetimeFigureOut">
              <a:rPr lang="zh-CN" altLang="en-US" smtClean="0"/>
              <a:t>2024/12/19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78D31-5DA8-4EF4-8F50-33A08EEB32A4}" type="slidenum">
              <a:rPr lang="zh-CN" altLang="en-US" smtClean="0"/>
              <a:t>‹#›</a:t>
            </a:fld>
            <a:endParaRPr lang="zh-CN" altLang="en-US"/>
          </a:p>
        </p:txBody>
      </p:sp>
    </p:spTree>
    <p:extLst>
      <p:ext uri="{BB962C8B-B14F-4D97-AF65-F5344CB8AC3E}">
        <p14:creationId xmlns:p14="http://schemas.microsoft.com/office/powerpoint/2010/main" val="4177261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verifier’s job is to verify the escrow Z against C using </a:t>
            </a:r>
            <a:r>
              <a:rPr lang="en-US" altLang="zh-CN" dirty="0" err="1"/>
              <a:t>VerEscrow</a:t>
            </a:r>
            <a:r>
              <a:rPr lang="en-US" altLang="zh-CN" dirty="0"/>
              <a:t> and only let the transaction go through if, indeed, it verifies.</a:t>
            </a:r>
          </a:p>
          <a:p>
            <a:endParaRPr lang="en-US" altLang="zh-CN" dirty="0"/>
          </a:p>
          <a:p>
            <a:r>
              <a:rPr lang="en" altLang="zh-CN" dirty="0"/>
              <a:t>the user and the verifier have agreed on a cryptographic commitment C such that (1) the user is in possession of the opening of C; and (2) the transaction that just occurred guarantees that the opening of C contains user data y that is relevant for the auditor’s needs. For example, imagine that x is a watchlist consisting of names of individuals of interest, and y contains a user’s name; then this user is of interest to the auditor if y ∈ x.</a:t>
            </a:r>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6</a:t>
            </a:fld>
            <a:endParaRPr lang="zh-CN" altLang="en-US"/>
          </a:p>
        </p:txBody>
      </p:sp>
    </p:spTree>
    <p:extLst>
      <p:ext uri="{BB962C8B-B14F-4D97-AF65-F5344CB8AC3E}">
        <p14:creationId xmlns:p14="http://schemas.microsoft.com/office/powerpoint/2010/main" val="531769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这个地方拆开写一写公式。</a:t>
            </a:r>
          </a:p>
        </p:txBody>
      </p:sp>
      <p:sp>
        <p:nvSpPr>
          <p:cNvPr id="4" name="灯片编号占位符 3"/>
          <p:cNvSpPr>
            <a:spLocks noGrp="1"/>
          </p:cNvSpPr>
          <p:nvPr>
            <p:ph type="sldNum" sz="quarter" idx="5"/>
          </p:nvPr>
        </p:nvSpPr>
        <p:spPr/>
        <p:txBody>
          <a:bodyPr/>
          <a:lstStyle/>
          <a:p>
            <a:fld id="{F4B78D31-5DA8-4EF4-8F50-33A08EEB32A4}" type="slidenum">
              <a:rPr lang="zh-CN" altLang="en-US" smtClean="0"/>
              <a:t>25</a:t>
            </a:fld>
            <a:endParaRPr lang="zh-CN" altLang="en-US"/>
          </a:p>
        </p:txBody>
      </p:sp>
    </p:spTree>
    <p:extLst>
      <p:ext uri="{BB962C8B-B14F-4D97-AF65-F5344CB8AC3E}">
        <p14:creationId xmlns:p14="http://schemas.microsoft.com/office/powerpoint/2010/main" val="427777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 could be a list and y could be the user’s attributes in a credential system.</a:t>
            </a:r>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27</a:t>
            </a:fld>
            <a:endParaRPr lang="zh-CN" altLang="en-US"/>
          </a:p>
        </p:txBody>
      </p:sp>
    </p:spTree>
    <p:extLst>
      <p:ext uri="{BB962C8B-B14F-4D97-AF65-F5344CB8AC3E}">
        <p14:creationId xmlns:p14="http://schemas.microsoft.com/office/powerpoint/2010/main" val="221783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pkA</a:t>
            </a:r>
            <a:r>
              <a:rPr lang="en-US" altLang="zh-CN" dirty="0"/>
              <a:t> just reveals that x is a valid first argument to f</a:t>
            </a:r>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28</a:t>
            </a:fld>
            <a:endParaRPr lang="zh-CN" altLang="en-US"/>
          </a:p>
        </p:txBody>
      </p:sp>
    </p:spTree>
    <p:extLst>
      <p:ext uri="{BB962C8B-B14F-4D97-AF65-F5344CB8AC3E}">
        <p14:creationId xmlns:p14="http://schemas.microsoft.com/office/powerpoint/2010/main" val="96058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9FE1C-6A46-D9C2-C06A-267BC5A5E8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7CCE52-8D93-DCDB-7DB8-5153387EA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7E67DA-1B14-8239-C7A4-B38CC082D5DC}"/>
              </a:ext>
            </a:extLst>
          </p:cNvPr>
          <p:cNvSpPr>
            <a:spLocks noGrp="1"/>
          </p:cNvSpPr>
          <p:nvPr>
            <p:ph type="body" idx="1"/>
          </p:nvPr>
        </p:nvSpPr>
        <p:spPr/>
        <p:txBody>
          <a:bodyPr/>
          <a:lstStyle/>
          <a:p>
            <a:r>
              <a:rPr lang="en-US" altLang="zh-CN" dirty="0" err="1"/>
              <a:t>pkA</a:t>
            </a:r>
            <a:r>
              <a:rPr lang="en-US" altLang="zh-CN" dirty="0"/>
              <a:t> just reveals that x is a valid first argument to f</a:t>
            </a:r>
            <a:endParaRPr lang="zh-CN" altLang="en-US" dirty="0"/>
          </a:p>
        </p:txBody>
      </p:sp>
      <p:sp>
        <p:nvSpPr>
          <p:cNvPr id="4" name="灯片编号占位符 3">
            <a:extLst>
              <a:ext uri="{FF2B5EF4-FFF2-40B4-BE49-F238E27FC236}">
                <a16:creationId xmlns:a16="http://schemas.microsoft.com/office/drawing/2014/main" id="{240CA2A4-5B98-A664-4A8B-7103DB123239}"/>
              </a:ext>
            </a:extLst>
          </p:cNvPr>
          <p:cNvSpPr>
            <a:spLocks noGrp="1"/>
          </p:cNvSpPr>
          <p:nvPr>
            <p:ph type="sldNum" sz="quarter" idx="5"/>
          </p:nvPr>
        </p:nvSpPr>
        <p:spPr/>
        <p:txBody>
          <a:bodyPr/>
          <a:lstStyle/>
          <a:p>
            <a:fld id="{F4B78D31-5DA8-4EF4-8F50-33A08EEB32A4}" type="slidenum">
              <a:rPr lang="zh-CN" altLang="en-US" smtClean="0"/>
              <a:t>29</a:t>
            </a:fld>
            <a:endParaRPr lang="zh-CN" altLang="en-US"/>
          </a:p>
        </p:txBody>
      </p:sp>
    </p:spTree>
    <p:extLst>
      <p:ext uri="{BB962C8B-B14F-4D97-AF65-F5344CB8AC3E}">
        <p14:creationId xmlns:p14="http://schemas.microsoft.com/office/powerpoint/2010/main" val="3060435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即使是恶意</a:t>
            </a:r>
            <a:r>
              <a:rPr lang="en-US" altLang="zh-CN" dirty="0"/>
              <a:t>auditor</a:t>
            </a:r>
            <a:r>
              <a:rPr lang="zh-CN" altLang="en-US" dirty="0"/>
              <a:t>也无法创建与未经授权的输入 </a:t>
            </a:r>
            <a:r>
              <a:rPr lang="en-US" altLang="zh-CN" dirty="0"/>
              <a:t>x </a:t>
            </a:r>
            <a:r>
              <a:rPr lang="zh-CN" altLang="en-US" dirty="0"/>
              <a:t>相对应的</a:t>
            </a:r>
            <a:r>
              <a:rPr lang="en-US" altLang="zh-CN" dirty="0"/>
              <a:t>blueprint</a:t>
            </a:r>
            <a:r>
              <a:rPr lang="zh-CN" altLang="en-US" dirty="0"/>
              <a:t>。</a:t>
            </a:r>
          </a:p>
        </p:txBody>
      </p:sp>
      <p:sp>
        <p:nvSpPr>
          <p:cNvPr id="4" name="灯片编号占位符 3"/>
          <p:cNvSpPr>
            <a:spLocks noGrp="1"/>
          </p:cNvSpPr>
          <p:nvPr>
            <p:ph type="sldNum" sz="quarter" idx="5"/>
          </p:nvPr>
        </p:nvSpPr>
        <p:spPr/>
        <p:txBody>
          <a:bodyPr/>
          <a:lstStyle/>
          <a:p>
            <a:fld id="{F4B78D31-5DA8-4EF4-8F50-33A08EEB32A4}" type="slidenum">
              <a:rPr lang="zh-CN" altLang="en-US" smtClean="0"/>
              <a:t>30</a:t>
            </a:fld>
            <a:endParaRPr lang="zh-CN" altLang="en-US"/>
          </a:p>
        </p:txBody>
      </p:sp>
    </p:spTree>
    <p:extLst>
      <p:ext uri="{BB962C8B-B14F-4D97-AF65-F5344CB8AC3E}">
        <p14:creationId xmlns:p14="http://schemas.microsoft.com/office/powerpoint/2010/main" val="25543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31</a:t>
            </a:fld>
            <a:endParaRPr lang="zh-CN" altLang="en-US"/>
          </a:p>
        </p:txBody>
      </p:sp>
    </p:spTree>
    <p:extLst>
      <p:ext uri="{BB962C8B-B14F-4D97-AF65-F5344CB8AC3E}">
        <p14:creationId xmlns:p14="http://schemas.microsoft.com/office/powerpoint/2010/main" val="38007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10</a:t>
            </a:fld>
            <a:endParaRPr lang="zh-CN" altLang="en-US"/>
          </a:p>
        </p:txBody>
      </p:sp>
    </p:spTree>
    <p:extLst>
      <p:ext uri="{BB962C8B-B14F-4D97-AF65-F5344CB8AC3E}">
        <p14:creationId xmlns:p14="http://schemas.microsoft.com/office/powerpoint/2010/main" val="67187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12</a:t>
            </a:fld>
            <a:endParaRPr lang="zh-CN" altLang="en-US"/>
          </a:p>
        </p:txBody>
      </p:sp>
    </p:spTree>
    <p:extLst>
      <p:ext uri="{BB962C8B-B14F-4D97-AF65-F5344CB8AC3E}">
        <p14:creationId xmlns:p14="http://schemas.microsoft.com/office/powerpoint/2010/main" val="429104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13</a:t>
            </a:fld>
            <a:endParaRPr lang="zh-CN" altLang="en-US"/>
          </a:p>
        </p:txBody>
      </p:sp>
    </p:spTree>
    <p:extLst>
      <p:ext uri="{BB962C8B-B14F-4D97-AF65-F5344CB8AC3E}">
        <p14:creationId xmlns:p14="http://schemas.microsoft.com/office/powerpoint/2010/main" val="207373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7D635-BC2C-4541-F6FD-E637382FB0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EC1ADB-4AC5-C205-BD35-7786AC244E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C5DAE3-1113-1BB8-A299-D67C31153F0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5821A46-27AC-9E35-ED66-694A80D99F8E}"/>
              </a:ext>
            </a:extLst>
          </p:cNvPr>
          <p:cNvSpPr>
            <a:spLocks noGrp="1"/>
          </p:cNvSpPr>
          <p:nvPr>
            <p:ph type="sldNum" sz="quarter" idx="5"/>
          </p:nvPr>
        </p:nvSpPr>
        <p:spPr/>
        <p:txBody>
          <a:bodyPr/>
          <a:lstStyle/>
          <a:p>
            <a:fld id="{F4B78D31-5DA8-4EF4-8F50-33A08EEB32A4}" type="slidenum">
              <a:rPr lang="zh-CN" altLang="en-US" smtClean="0"/>
              <a:t>14</a:t>
            </a:fld>
            <a:endParaRPr lang="zh-CN" altLang="en-US"/>
          </a:p>
        </p:txBody>
      </p:sp>
    </p:spTree>
    <p:extLst>
      <p:ext uri="{BB962C8B-B14F-4D97-AF65-F5344CB8AC3E}">
        <p14:creationId xmlns:p14="http://schemas.microsoft.com/office/powerpoint/2010/main" val="342382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Q_S denotes the setup query tape that records the queries, replies, and embedded trapdoors of the simulated setup</a:t>
            </a:r>
            <a:endParaRPr kumimoji="1"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15</a:t>
            </a:fld>
            <a:endParaRPr lang="zh-CN" altLang="en-US"/>
          </a:p>
        </p:txBody>
      </p:sp>
    </p:spTree>
    <p:extLst>
      <p:ext uri="{BB962C8B-B14F-4D97-AF65-F5344CB8AC3E}">
        <p14:creationId xmlns:p14="http://schemas.microsoft.com/office/powerpoint/2010/main" val="381629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it is an f-BB-PSL simulation-extractable NIZK proof system in the random-oracle model for an appropriate f</a:t>
            </a:r>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18</a:t>
            </a:fld>
            <a:endParaRPr lang="zh-CN" altLang="en-US"/>
          </a:p>
        </p:txBody>
      </p:sp>
    </p:spTree>
    <p:extLst>
      <p:ext uri="{BB962C8B-B14F-4D97-AF65-F5344CB8AC3E}">
        <p14:creationId xmlns:p14="http://schemas.microsoft.com/office/powerpoint/2010/main" val="126892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22</a:t>
            </a:fld>
            <a:endParaRPr lang="zh-CN" altLang="en-US"/>
          </a:p>
        </p:txBody>
      </p:sp>
    </p:spTree>
    <p:extLst>
      <p:ext uri="{BB962C8B-B14F-4D97-AF65-F5344CB8AC3E}">
        <p14:creationId xmlns:p14="http://schemas.microsoft.com/office/powerpoint/2010/main" val="51170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78D31-5DA8-4EF4-8F50-33A08EEB32A4}" type="slidenum">
              <a:rPr lang="zh-CN" altLang="en-US" smtClean="0"/>
              <a:t>23</a:t>
            </a:fld>
            <a:endParaRPr lang="zh-CN" altLang="en-US"/>
          </a:p>
        </p:txBody>
      </p:sp>
    </p:spTree>
    <p:extLst>
      <p:ext uri="{BB962C8B-B14F-4D97-AF65-F5344CB8AC3E}">
        <p14:creationId xmlns:p14="http://schemas.microsoft.com/office/powerpoint/2010/main" val="128302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6.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0.png"/><Relationship Id="rId5" Type="http://schemas.openxmlformats.org/officeDocument/2006/relationships/image" Target="../media/image290.png"/><Relationship Id="rId4" Type="http://schemas.openxmlformats.org/officeDocument/2006/relationships/image" Target="../media/image37.png"/><Relationship Id="rId9" Type="http://schemas.openxmlformats.org/officeDocument/2006/relationships/image" Target="../media/image340.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3" Type="http://schemas.openxmlformats.org/officeDocument/2006/relationships/image" Target="../media/image36.emf"/><Relationship Id="rId18" Type="http://schemas.openxmlformats.org/officeDocument/2006/relationships/customXml" Target="../ink/ink69.xml"/><Relationship Id="rId26" Type="http://schemas.openxmlformats.org/officeDocument/2006/relationships/customXml" Target="../ink/ink73.xml"/><Relationship Id="rId39" Type="http://schemas.openxmlformats.org/officeDocument/2006/relationships/image" Target="../media/image5.emf"/><Relationship Id="rId21" Type="http://schemas.openxmlformats.org/officeDocument/2006/relationships/image" Target="../media/image380.png"/><Relationship Id="rId34" Type="http://schemas.openxmlformats.org/officeDocument/2006/relationships/image" Target="../media/image93.png"/><Relationship Id="rId42" Type="http://schemas.openxmlformats.org/officeDocument/2006/relationships/customXml" Target="../ink/ink77.xml"/><Relationship Id="rId47" Type="http://schemas.openxmlformats.org/officeDocument/2006/relationships/customXml" Target="../ink/ink78.xml"/><Relationship Id="rId7" Type="http://schemas.openxmlformats.org/officeDocument/2006/relationships/customXml" Target="../ink/ink63.xml"/><Relationship Id="rId2" Type="http://schemas.openxmlformats.org/officeDocument/2006/relationships/notesSlide" Target="../notesSlides/notesSlide11.xml"/><Relationship Id="rId16" Type="http://schemas.openxmlformats.org/officeDocument/2006/relationships/customXml" Target="../ink/ink68.xml"/><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3.emf"/><Relationship Id="rId11" Type="http://schemas.openxmlformats.org/officeDocument/2006/relationships/image" Target="../media/image35.emf"/><Relationship Id="rId24" Type="http://schemas.openxmlformats.org/officeDocument/2006/relationships/customXml" Target="../ink/ink72.xml"/><Relationship Id="rId32" Type="http://schemas.openxmlformats.org/officeDocument/2006/relationships/image" Target="../media/image46.png"/><Relationship Id="rId37" Type="http://schemas.openxmlformats.org/officeDocument/2006/relationships/image" Target="../media/image47.emf"/><Relationship Id="rId40" Type="http://schemas.openxmlformats.org/officeDocument/2006/relationships/customXml" Target="../ink/ink76.xml"/><Relationship Id="rId45" Type="http://schemas.openxmlformats.org/officeDocument/2006/relationships/image" Target="../media/image7.png"/><Relationship Id="rId5" Type="http://schemas.openxmlformats.org/officeDocument/2006/relationships/customXml" Target="../ink/ink62.xml"/><Relationship Id="rId15" Type="http://schemas.openxmlformats.org/officeDocument/2006/relationships/image" Target="../media/image18.emf"/><Relationship Id="rId23" Type="http://schemas.openxmlformats.org/officeDocument/2006/relationships/image" Target="../media/image390.png"/><Relationship Id="rId28" Type="http://schemas.openxmlformats.org/officeDocument/2006/relationships/image" Target="../media/image44.png"/><Relationship Id="rId36" Type="http://schemas.openxmlformats.org/officeDocument/2006/relationships/customXml" Target="../ink/ink74.xml"/><Relationship Id="rId10" Type="http://schemas.openxmlformats.org/officeDocument/2006/relationships/customXml" Target="../ink/ink65.xml"/><Relationship Id="rId19" Type="http://schemas.openxmlformats.org/officeDocument/2006/relationships/image" Target="../media/image37.emf"/><Relationship Id="rId31" Type="http://schemas.openxmlformats.org/officeDocument/2006/relationships/image" Target="../media/image91.png"/><Relationship Id="rId44" Type="http://schemas.openxmlformats.org/officeDocument/2006/relationships/image" Target="../media/image6.png"/><Relationship Id="rId4" Type="http://schemas.openxmlformats.org/officeDocument/2006/relationships/image" Target="../media/image32.emf"/><Relationship Id="rId9" Type="http://schemas.openxmlformats.org/officeDocument/2006/relationships/image" Target="../media/image34.emf"/><Relationship Id="rId14" Type="http://schemas.openxmlformats.org/officeDocument/2006/relationships/customXml" Target="../ink/ink67.xml"/><Relationship Id="rId22" Type="http://schemas.openxmlformats.org/officeDocument/2006/relationships/customXml" Target="../ink/ink71.xml"/><Relationship Id="rId27" Type="http://schemas.openxmlformats.org/officeDocument/2006/relationships/image" Target="../media/image41.png"/><Relationship Id="rId30" Type="http://schemas.openxmlformats.org/officeDocument/2006/relationships/image" Target="../media/image90.png"/><Relationship Id="rId35" Type="http://schemas.openxmlformats.org/officeDocument/2006/relationships/image" Target="../media/image94.png"/><Relationship Id="rId43" Type="http://schemas.openxmlformats.org/officeDocument/2006/relationships/image" Target="../media/image48.emf"/><Relationship Id="rId48" Type="http://schemas.openxmlformats.org/officeDocument/2006/relationships/image" Target="../media/image160.png"/><Relationship Id="rId8" Type="http://schemas.openxmlformats.org/officeDocument/2006/relationships/customXml" Target="../ink/ink64.xml"/><Relationship Id="rId3" Type="http://schemas.openxmlformats.org/officeDocument/2006/relationships/customXml" Target="../ink/ink61.xml"/><Relationship Id="rId12" Type="http://schemas.openxmlformats.org/officeDocument/2006/relationships/customXml" Target="../ink/ink66.xml"/><Relationship Id="rId17" Type="http://schemas.openxmlformats.org/officeDocument/2006/relationships/image" Target="../media/image19.emf"/><Relationship Id="rId25" Type="http://schemas.openxmlformats.org/officeDocument/2006/relationships/image" Target="../media/image400.png"/><Relationship Id="rId33" Type="http://schemas.openxmlformats.org/officeDocument/2006/relationships/image" Target="../media/image92.png"/><Relationship Id="rId38" Type="http://schemas.openxmlformats.org/officeDocument/2006/relationships/customXml" Target="../ink/ink75.xml"/><Relationship Id="rId46" Type="http://schemas.openxmlformats.org/officeDocument/2006/relationships/image" Target="../media/image8.png"/><Relationship Id="rId20" Type="http://schemas.openxmlformats.org/officeDocument/2006/relationships/customXml" Target="../ink/ink70.xml"/><Relationship Id="rId41"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emf"/><Relationship Id="rId18" Type="http://schemas.openxmlformats.org/officeDocument/2006/relationships/customXml" Target="../ink/ink9.xml"/><Relationship Id="rId3" Type="http://schemas.openxmlformats.org/officeDocument/2006/relationships/image" Target="../media/image3.emf"/><Relationship Id="rId21" Type="http://schemas.openxmlformats.org/officeDocument/2006/relationships/image" Target="../media/image12.png"/><Relationship Id="rId7" Type="http://schemas.openxmlformats.org/officeDocument/2006/relationships/image" Target="../media/image5.emf"/><Relationship Id="rId12" Type="http://schemas.openxmlformats.org/officeDocument/2006/relationships/customXml" Target="../ink/ink6.xml"/><Relationship Id="rId17" Type="http://schemas.openxmlformats.org/officeDocument/2006/relationships/image" Target="../media/image10.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7.emf"/><Relationship Id="rId24" Type="http://schemas.openxmlformats.org/officeDocument/2006/relationships/image" Target="../media/image8.png"/><Relationship Id="rId5" Type="http://schemas.openxmlformats.org/officeDocument/2006/relationships/image" Target="../media/image4.emf"/><Relationship Id="rId15" Type="http://schemas.openxmlformats.org/officeDocument/2006/relationships/image" Target="../media/image9.emf"/><Relationship Id="rId23" Type="http://schemas.openxmlformats.org/officeDocument/2006/relationships/image" Target="../media/image7.png"/><Relationship Id="rId10" Type="http://schemas.openxmlformats.org/officeDocument/2006/relationships/customXml" Target="../ink/ink5.xml"/><Relationship Id="rId19" Type="http://schemas.openxmlformats.org/officeDocument/2006/relationships/image" Target="../media/image11.png"/><Relationship Id="rId4" Type="http://schemas.openxmlformats.org/officeDocument/2006/relationships/customXml" Target="../ink/ink2.xml"/><Relationship Id="rId9" Type="http://schemas.openxmlformats.org/officeDocument/2006/relationships/image" Target="../media/image6.emf"/><Relationship Id="rId14" Type="http://schemas.openxmlformats.org/officeDocument/2006/relationships/customXml" Target="../ink/ink7.xml"/><Relationship Id="rId22" Type="http://schemas.openxmlformats.org/officeDocument/2006/relationships/image" Target="../media/image6.png"/></Relationships>
</file>

<file path=ppt/slides/_rels/slide6.xml.rels><?xml version="1.0" encoding="UTF-8" standalone="yes"?>
<Relationships xmlns="http://schemas.openxmlformats.org/package/2006/relationships"><Relationship Id="rId13" Type="http://schemas.openxmlformats.org/officeDocument/2006/relationships/customXml" Target="../ink/ink16.xml"/><Relationship Id="rId18" Type="http://schemas.openxmlformats.org/officeDocument/2006/relationships/image" Target="../media/image20.png"/><Relationship Id="rId26" Type="http://schemas.openxmlformats.org/officeDocument/2006/relationships/customXml" Target="../ink/ink22.xml"/><Relationship Id="rId39" Type="http://schemas.openxmlformats.org/officeDocument/2006/relationships/customXml" Target="../ink/ink27.xml"/><Relationship Id="rId21" Type="http://schemas.openxmlformats.org/officeDocument/2006/relationships/image" Target="../media/image22.png"/><Relationship Id="rId34" Type="http://schemas.openxmlformats.org/officeDocument/2006/relationships/image" Target="../media/image8.png"/><Relationship Id="rId7" Type="http://schemas.openxmlformats.org/officeDocument/2006/relationships/customXml" Target="../ink/ink13.xml"/><Relationship Id="rId12" Type="http://schemas.openxmlformats.org/officeDocument/2006/relationships/image" Target="../media/image7.emf"/><Relationship Id="rId17" Type="http://schemas.openxmlformats.org/officeDocument/2006/relationships/customXml" Target="../ink/ink18.xml"/><Relationship Id="rId25" Type="http://schemas.openxmlformats.org/officeDocument/2006/relationships/image" Target="../media/image43.png"/><Relationship Id="rId33" Type="http://schemas.openxmlformats.org/officeDocument/2006/relationships/image" Target="../media/image7.png"/><Relationship Id="rId38" Type="http://schemas.openxmlformats.org/officeDocument/2006/relationships/image" Target="../media/image24.emf"/><Relationship Id="rId2" Type="http://schemas.openxmlformats.org/officeDocument/2006/relationships/notesSlide" Target="../notesSlides/notesSlide1.xml"/><Relationship Id="rId16" Type="http://schemas.openxmlformats.org/officeDocument/2006/relationships/image" Target="../media/image9.emf"/><Relationship Id="rId20" Type="http://schemas.openxmlformats.org/officeDocument/2006/relationships/image" Target="../media/image21.png"/><Relationship Id="rId29"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19.emf"/><Relationship Id="rId11" Type="http://schemas.openxmlformats.org/officeDocument/2006/relationships/customXml" Target="../ink/ink15.xml"/><Relationship Id="rId24" Type="http://schemas.openxmlformats.org/officeDocument/2006/relationships/customXml" Target="../ink/ink21.xml"/><Relationship Id="rId32" Type="http://schemas.openxmlformats.org/officeDocument/2006/relationships/image" Target="../media/image6.png"/><Relationship Id="rId37" Type="http://schemas.openxmlformats.org/officeDocument/2006/relationships/customXml" Target="../ink/ink26.xml"/><Relationship Id="rId40" Type="http://schemas.openxmlformats.org/officeDocument/2006/relationships/image" Target="../media/image25.emf"/><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42.png"/><Relationship Id="rId28" Type="http://schemas.openxmlformats.org/officeDocument/2006/relationships/customXml" Target="../ink/ink23.xml"/><Relationship Id="rId36" Type="http://schemas.openxmlformats.org/officeDocument/2006/relationships/image" Target="../media/image23.emf"/><Relationship Id="rId10" Type="http://schemas.openxmlformats.org/officeDocument/2006/relationships/image" Target="../media/image6.emf"/><Relationship Id="rId19" Type="http://schemas.openxmlformats.org/officeDocument/2006/relationships/customXml" Target="../ink/ink19.xml"/><Relationship Id="rId31" Type="http://schemas.openxmlformats.org/officeDocument/2006/relationships/image" Target="../media/image5.emf"/><Relationship Id="rId4" Type="http://schemas.openxmlformats.org/officeDocument/2006/relationships/image" Target="../media/image18.emf"/><Relationship Id="rId9" Type="http://schemas.openxmlformats.org/officeDocument/2006/relationships/customXml" Target="../ink/ink14.xml"/><Relationship Id="rId14" Type="http://schemas.openxmlformats.org/officeDocument/2006/relationships/image" Target="../media/image8.emf"/><Relationship Id="rId22" Type="http://schemas.openxmlformats.org/officeDocument/2006/relationships/customXml" Target="../ink/ink20.xml"/><Relationship Id="rId27" Type="http://schemas.openxmlformats.org/officeDocument/2006/relationships/image" Target="../media/image49.png"/><Relationship Id="rId30" Type="http://schemas.openxmlformats.org/officeDocument/2006/relationships/customXml" Target="../ink/ink24.xml"/><Relationship Id="rId35" Type="http://schemas.openxmlformats.org/officeDocument/2006/relationships/customXml" Target="../ink/ink25.xml"/><Relationship Id="rId8" Type="http://schemas.openxmlformats.org/officeDocument/2006/relationships/image" Target="../media/image4.emf"/><Relationship Id="rId3" Type="http://schemas.openxmlformats.org/officeDocument/2006/relationships/customXml" Target="../ink/ink11.xml"/></Relationships>
</file>

<file path=ppt/slides/_rels/slide7.xml.rels><?xml version="1.0" encoding="UTF-8" standalone="yes"?>
<Relationships xmlns="http://schemas.openxmlformats.org/package/2006/relationships"><Relationship Id="rId13" Type="http://schemas.openxmlformats.org/officeDocument/2006/relationships/image" Target="../media/image8.emf"/><Relationship Id="rId18" Type="http://schemas.openxmlformats.org/officeDocument/2006/relationships/customXml" Target="../ink/ink36.xml"/><Relationship Id="rId26" Type="http://schemas.openxmlformats.org/officeDocument/2006/relationships/customXml" Target="../ink/ink40.xml"/><Relationship Id="rId21" Type="http://schemas.openxmlformats.org/officeDocument/2006/relationships/image" Target="../media/image42.png"/><Relationship Id="rId34" Type="http://schemas.openxmlformats.org/officeDocument/2006/relationships/image" Target="../media/image23.emf"/><Relationship Id="rId7" Type="http://schemas.openxmlformats.org/officeDocument/2006/relationships/image" Target="../media/image4.emf"/><Relationship Id="rId12" Type="http://schemas.openxmlformats.org/officeDocument/2006/relationships/customXml" Target="../ink/ink33.xml"/><Relationship Id="rId17" Type="http://schemas.openxmlformats.org/officeDocument/2006/relationships/image" Target="../media/image20.png"/><Relationship Id="rId25" Type="http://schemas.openxmlformats.org/officeDocument/2006/relationships/image" Target="../media/image49.png"/><Relationship Id="rId33" Type="http://schemas.openxmlformats.org/officeDocument/2006/relationships/customXml" Target="../ink/ink42.xml"/><Relationship Id="rId38" Type="http://schemas.openxmlformats.org/officeDocument/2006/relationships/image" Target="../media/image25.emf"/><Relationship Id="rId2" Type="http://schemas.openxmlformats.org/officeDocument/2006/relationships/customXml" Target="../ink/ink28.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5.emf"/><Relationship Id="rId1" Type="http://schemas.openxmlformats.org/officeDocument/2006/relationships/slideLayout" Target="../slideLayouts/slideLayout1.xml"/><Relationship Id="rId6" Type="http://schemas.openxmlformats.org/officeDocument/2006/relationships/customXml" Target="../ink/ink30.xml"/><Relationship Id="rId11" Type="http://schemas.openxmlformats.org/officeDocument/2006/relationships/image" Target="../media/image7.emf"/><Relationship Id="rId24" Type="http://schemas.openxmlformats.org/officeDocument/2006/relationships/customXml" Target="../ink/ink39.xml"/><Relationship Id="rId32" Type="http://schemas.openxmlformats.org/officeDocument/2006/relationships/image" Target="../media/image8.png"/><Relationship Id="rId37" Type="http://schemas.openxmlformats.org/officeDocument/2006/relationships/customXml" Target="../ink/ink44.xml"/><Relationship Id="rId5" Type="http://schemas.openxmlformats.org/officeDocument/2006/relationships/image" Target="../media/image19.emf"/><Relationship Id="rId15" Type="http://schemas.openxmlformats.org/officeDocument/2006/relationships/image" Target="../media/image9.emf"/><Relationship Id="rId23" Type="http://schemas.openxmlformats.org/officeDocument/2006/relationships/image" Target="../media/image43.png"/><Relationship Id="rId28" Type="http://schemas.openxmlformats.org/officeDocument/2006/relationships/customXml" Target="../ink/ink41.xml"/><Relationship Id="rId36" Type="http://schemas.openxmlformats.org/officeDocument/2006/relationships/image" Target="../media/image24.emf"/><Relationship Id="rId10" Type="http://schemas.openxmlformats.org/officeDocument/2006/relationships/customXml" Target="../ink/ink32.xml"/><Relationship Id="rId19" Type="http://schemas.openxmlformats.org/officeDocument/2006/relationships/image" Target="../media/image21.png"/><Relationship Id="rId31" Type="http://schemas.openxmlformats.org/officeDocument/2006/relationships/image" Target="../media/image7.png"/><Relationship Id="rId4" Type="http://schemas.openxmlformats.org/officeDocument/2006/relationships/customXml" Target="../ink/ink29.xml"/><Relationship Id="rId9" Type="http://schemas.openxmlformats.org/officeDocument/2006/relationships/image" Target="../media/image6.emf"/><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48.png"/><Relationship Id="rId30" Type="http://schemas.openxmlformats.org/officeDocument/2006/relationships/image" Target="../media/image6.png"/><Relationship Id="rId35" Type="http://schemas.openxmlformats.org/officeDocument/2006/relationships/customXml" Target="../ink/ink43.xml"/><Relationship Id="rId8" Type="http://schemas.openxmlformats.org/officeDocument/2006/relationships/customXml" Target="../ink/ink31.xml"/><Relationship Id="rId3" Type="http://schemas.openxmlformats.org/officeDocument/2006/relationships/image" Target="../media/image18.emf"/></Relationships>
</file>

<file path=ppt/slides/_rels/slide8.xml.rels><?xml version="1.0" encoding="UTF-8" standalone="yes"?>
<Relationships xmlns="http://schemas.openxmlformats.org/package/2006/relationships"><Relationship Id="rId13" Type="http://schemas.openxmlformats.org/officeDocument/2006/relationships/customXml" Target="../ink/ink50.xml"/><Relationship Id="rId26" Type="http://schemas.openxmlformats.org/officeDocument/2006/relationships/customXml" Target="../ink/ink51.xml"/><Relationship Id="rId39" Type="http://schemas.openxmlformats.org/officeDocument/2006/relationships/customXml" Target="../ink/ink56.xml"/><Relationship Id="rId34" Type="http://schemas.openxmlformats.org/officeDocument/2006/relationships/customXml" Target="../ink/ink54.xml"/><Relationship Id="rId42" Type="http://schemas.openxmlformats.org/officeDocument/2006/relationships/image" Target="../media/image19.emf"/><Relationship Id="rId47" Type="http://schemas.openxmlformats.org/officeDocument/2006/relationships/image" Target="../media/image21.png"/><Relationship Id="rId7" Type="http://schemas.openxmlformats.org/officeDocument/2006/relationships/image" Target="../media/image7.emf"/><Relationship Id="rId12" Type="http://schemas.openxmlformats.org/officeDocument/2006/relationships/image" Target="../media/image26.png"/><Relationship Id="rId25" Type="http://schemas.openxmlformats.org/officeDocument/2006/relationships/image" Target="../media/image49.png"/><Relationship Id="rId33" Type="http://schemas.openxmlformats.org/officeDocument/2006/relationships/image" Target="../media/image27.emf"/><Relationship Id="rId38" Type="http://schemas.openxmlformats.org/officeDocument/2006/relationships/image" Target="../media/image30.png"/><Relationship Id="rId46" Type="http://schemas.openxmlformats.org/officeDocument/2006/relationships/customXml" Target="../ink/ink60.xml"/><Relationship Id="rId2" Type="http://schemas.openxmlformats.org/officeDocument/2006/relationships/customXml" Target="../ink/ink45.xml"/><Relationship Id="rId29" Type="http://schemas.openxmlformats.org/officeDocument/2006/relationships/image" Target="../media/image5.emf"/><Relationship Id="rId41" Type="http://schemas.openxmlformats.org/officeDocument/2006/relationships/customXml" Target="../ink/ink57.xml"/><Relationship Id="rId1" Type="http://schemas.openxmlformats.org/officeDocument/2006/relationships/slideLayout" Target="../slideLayouts/slideLayout1.xml"/><Relationship Id="rId6" Type="http://schemas.openxmlformats.org/officeDocument/2006/relationships/customXml" Target="../ink/ink47.xml"/><Relationship Id="rId11" Type="http://schemas.openxmlformats.org/officeDocument/2006/relationships/image" Target="../media/image9.emf"/><Relationship Id="rId32" Type="http://schemas.openxmlformats.org/officeDocument/2006/relationships/customXml" Target="../ink/ink53.xml"/><Relationship Id="rId37" Type="http://schemas.openxmlformats.org/officeDocument/2006/relationships/image" Target="../media/image29.emf"/><Relationship Id="rId40" Type="http://schemas.openxmlformats.org/officeDocument/2006/relationships/image" Target="../media/image18.emf"/><Relationship Id="rId45" Type="http://schemas.openxmlformats.org/officeDocument/2006/relationships/image" Target="../media/image20.png"/><Relationship Id="rId5" Type="http://schemas.openxmlformats.org/officeDocument/2006/relationships/image" Target="../media/image6.emf"/><Relationship Id="rId28" Type="http://schemas.openxmlformats.org/officeDocument/2006/relationships/customXml" Target="../ink/ink52.xml"/><Relationship Id="rId36" Type="http://schemas.openxmlformats.org/officeDocument/2006/relationships/customXml" Target="../ink/ink55.xml"/><Relationship Id="rId10" Type="http://schemas.openxmlformats.org/officeDocument/2006/relationships/customXml" Target="../ink/ink49.xml"/><Relationship Id="rId31" Type="http://schemas.openxmlformats.org/officeDocument/2006/relationships/image" Target="../media/image8.png"/><Relationship Id="rId44" Type="http://schemas.openxmlformats.org/officeDocument/2006/relationships/customXml" Target="../ink/ink59.xml"/><Relationship Id="rId4" Type="http://schemas.openxmlformats.org/officeDocument/2006/relationships/customXml" Target="../ink/ink46.xml"/><Relationship Id="rId9" Type="http://schemas.openxmlformats.org/officeDocument/2006/relationships/image" Target="../media/image8.emf"/><Relationship Id="rId27" Type="http://schemas.openxmlformats.org/officeDocument/2006/relationships/image" Target="../media/image48.png"/><Relationship Id="rId30" Type="http://schemas.openxmlformats.org/officeDocument/2006/relationships/image" Target="../media/image7.png"/><Relationship Id="rId35" Type="http://schemas.openxmlformats.org/officeDocument/2006/relationships/image" Target="../media/image28.emf"/><Relationship Id="rId43" Type="http://schemas.openxmlformats.org/officeDocument/2006/relationships/customXml" Target="../ink/ink58.xml"/><Relationship Id="rId48" Type="http://schemas.openxmlformats.org/officeDocument/2006/relationships/image" Target="../media/image6.png"/><Relationship Id="rId8" Type="http://schemas.openxmlformats.org/officeDocument/2006/relationships/customXml" Target="../ink/ink48.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A7CDB4-BA64-4AF4-AABF-343924FF13EE}"/>
              </a:ext>
            </a:extLst>
          </p:cNvPr>
          <p:cNvPicPr>
            <a:picLocks noChangeAspect="1"/>
          </p:cNvPicPr>
          <p:nvPr/>
        </p:nvPicPr>
        <p:blipFill>
          <a:blip r:embed="rId2"/>
          <a:stretch>
            <a:fillRect/>
          </a:stretch>
        </p:blipFill>
        <p:spPr>
          <a:xfrm>
            <a:off x="1500154" y="2162165"/>
            <a:ext cx="9191692" cy="2533669"/>
          </a:xfrm>
          <a:prstGeom prst="rect">
            <a:avLst/>
          </a:prstGeom>
        </p:spPr>
      </p:pic>
      <p:sp>
        <p:nvSpPr>
          <p:cNvPr id="3" name="矩形 2">
            <a:extLst>
              <a:ext uri="{FF2B5EF4-FFF2-40B4-BE49-F238E27FC236}">
                <a16:creationId xmlns:a16="http://schemas.microsoft.com/office/drawing/2014/main" id="{85533197-8194-4C0B-89F4-4FC558818689}"/>
              </a:ext>
            </a:extLst>
          </p:cNvPr>
          <p:cNvSpPr/>
          <p:nvPr/>
        </p:nvSpPr>
        <p:spPr>
          <a:xfrm>
            <a:off x="6022776" y="5472380"/>
            <a:ext cx="4567066" cy="398780"/>
          </a:xfrm>
          <a:prstGeom prst="rect">
            <a:avLst/>
          </a:prstGeom>
        </p:spPr>
        <p:txBody>
          <a:bodyPr wrap="square">
            <a:spAutoFit/>
          </a:bodyPr>
          <a:lstStyle/>
          <a:p>
            <a:pPr algn="r"/>
            <a:r>
              <a:rPr lang="en-US" altLang="zh-CN" sz="2000" dirty="0">
                <a:latin typeface="Times New Roman" panose="02020603050405020304" pitchFamily="18" charset="0"/>
                <a:cs typeface="Times New Roman" panose="02020603050405020304" pitchFamily="18" charset="0"/>
              </a:rPr>
              <a:t>EUROCRYPT 2023</a:t>
            </a:r>
          </a:p>
        </p:txBody>
      </p:sp>
      <p:sp>
        <p:nvSpPr>
          <p:cNvPr id="4" name="文本框 3">
            <a:extLst>
              <a:ext uri="{FF2B5EF4-FFF2-40B4-BE49-F238E27FC236}">
                <a16:creationId xmlns:a16="http://schemas.microsoft.com/office/drawing/2014/main" id="{B9879DCD-FA7C-4A48-9A18-C20B69B59FF6}"/>
              </a:ext>
            </a:extLst>
          </p:cNvPr>
          <p:cNvSpPr txBox="1"/>
          <p:nvPr/>
        </p:nvSpPr>
        <p:spPr>
          <a:xfrm>
            <a:off x="9428085" y="5823752"/>
            <a:ext cx="2135336" cy="706755"/>
          </a:xfrm>
          <a:prstGeom prst="rect">
            <a:avLst/>
          </a:prstGeom>
          <a:noFill/>
        </p:spPr>
        <p:txBody>
          <a:bodyPr wrap="square" rtlCol="0">
            <a:spAutoFit/>
          </a:bodyPr>
          <a:lstStyle/>
          <a:p>
            <a:pPr algn="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刘钰琳</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2024.12.20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9672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ADC51C-EAB2-117B-3BBC-4D63EA593F66}"/>
              </a:ext>
            </a:extLst>
          </p:cNvPr>
          <p:cNvSpPr txBox="1"/>
          <p:nvPr/>
        </p:nvSpPr>
        <p:spPr>
          <a:xfrm>
            <a:off x="598603" y="1552545"/>
            <a:ext cx="11175476" cy="523220"/>
          </a:xfrm>
          <a:prstGeom prst="rect">
            <a:avLst/>
          </a:prstGeom>
          <a:noFill/>
        </p:spPr>
        <p:txBody>
          <a:bodyPr wrap="square" rtlCol="0">
            <a:spAutoFit/>
          </a:bodyPr>
          <a:lstStyle/>
          <a:p>
            <a:r>
              <a:rPr lang="en-US" altLang="zh-CN" sz="2800" dirty="0">
                <a:solidFill>
                  <a:srgbClr val="C00000"/>
                </a:solidFill>
                <a:latin typeface="Times New Roman" panose="02020603050405020304" pitchFamily="18" charset="0"/>
                <a:cs typeface="Times New Roman" panose="02020603050405020304" pitchFamily="18" charset="0"/>
              </a:rPr>
              <a:t>Homomorphic enough cryptosystem for the function f + NIZK = f-blueprint </a:t>
            </a:r>
            <a:endParaRPr lang="zh-CN" altLang="en-US" sz="2800" dirty="0">
              <a:solidFill>
                <a:srgbClr val="C00000"/>
              </a:solidFill>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25FE7517-A9AE-57FB-11B5-C14E1AB790DA}"/>
              </a:ext>
            </a:extLst>
          </p:cNvPr>
          <p:cNvPicPr>
            <a:picLocks noChangeAspect="1"/>
          </p:cNvPicPr>
          <p:nvPr/>
        </p:nvPicPr>
        <p:blipFill>
          <a:blip r:embed="rId3"/>
          <a:stretch>
            <a:fillRect/>
          </a:stretch>
        </p:blipFill>
        <p:spPr>
          <a:xfrm>
            <a:off x="700048" y="2505627"/>
            <a:ext cx="10791904" cy="3379700"/>
          </a:xfrm>
          <a:prstGeom prst="rect">
            <a:avLst/>
          </a:prstGeom>
        </p:spPr>
      </p:pic>
      <p:sp>
        <p:nvSpPr>
          <p:cNvPr id="44" name="标题 1">
            <a:extLst>
              <a:ext uri="{FF2B5EF4-FFF2-40B4-BE49-F238E27FC236}">
                <a16:creationId xmlns:a16="http://schemas.microsoft.com/office/drawing/2014/main" id="{18085F14-B474-FF35-61C2-7013E0BEB3BB}"/>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Technical roadmap</a:t>
            </a:r>
            <a:endParaRPr kumimoji="1" lang="zh-CN" altLang="en-US" sz="3600" dirty="0"/>
          </a:p>
        </p:txBody>
      </p:sp>
    </p:spTree>
    <p:extLst>
      <p:ext uri="{BB962C8B-B14F-4D97-AF65-F5344CB8AC3E}">
        <p14:creationId xmlns:p14="http://schemas.microsoft.com/office/powerpoint/2010/main" val="138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0E4B0A-FCA9-4EC0-83F4-2466BFFD227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rPr>
              <a:t>Introduction and Contributions</a:t>
            </a:r>
          </a:p>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lang="en-US" altLang="zh-CN" sz="3200" dirty="0">
                <a:solidFill>
                  <a:sysClr val="windowText" lastClr="000000"/>
                </a:solidFill>
                <a:latin typeface="Times New Roman" panose="02020603050405020304" pitchFamily="18" charset="0"/>
                <a:ea typeface="微软雅黑"/>
                <a:cs typeface="Times New Roman" panose="02020603050405020304" pitchFamily="18" charset="0"/>
              </a:rPr>
              <a:t>Preliminaries</a:t>
            </a:r>
            <a:endParaRPr kumimoji="0" lang="en-US" altLang="zh-CN"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a:cs typeface="Times New Roman" panose="02020603050405020304" pitchFamily="18" charset="0"/>
            </a:endParaRP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Homomorphic Enough Encryption </a:t>
            </a: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f -Blueprint</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p:txBody>
      </p:sp>
      <p:sp>
        <p:nvSpPr>
          <p:cNvPr id="4" name="标题 1">
            <a:extLst>
              <a:ext uri="{FF2B5EF4-FFF2-40B4-BE49-F238E27FC236}">
                <a16:creationId xmlns:a16="http://schemas.microsoft.com/office/drawing/2014/main" id="{511ADE20-C2DF-4484-B13F-F2B6B82A4096}"/>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Content</a:t>
            </a:r>
            <a:endParaRPr kumimoji="1" lang="zh-CN" altLang="en-US" sz="3600" dirty="0"/>
          </a:p>
        </p:txBody>
      </p:sp>
    </p:spTree>
    <p:extLst>
      <p:ext uri="{BB962C8B-B14F-4D97-AF65-F5344CB8AC3E}">
        <p14:creationId xmlns:p14="http://schemas.microsoft.com/office/powerpoint/2010/main" val="297217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00137F79-4C4E-4347-8595-F0427E748021}"/>
              </a:ext>
            </a:extLst>
          </p:cNvPr>
          <p:cNvPicPr>
            <a:picLocks noChangeAspect="1"/>
          </p:cNvPicPr>
          <p:nvPr/>
        </p:nvPicPr>
        <p:blipFill>
          <a:blip r:embed="rId3"/>
          <a:stretch>
            <a:fillRect/>
          </a:stretch>
        </p:blipFill>
        <p:spPr>
          <a:xfrm>
            <a:off x="2025874" y="863957"/>
            <a:ext cx="8076069" cy="5848980"/>
          </a:xfrm>
          <a:prstGeom prst="rect">
            <a:avLst/>
          </a:prstGeom>
        </p:spPr>
      </p:pic>
    </p:spTree>
    <p:extLst>
      <p:ext uri="{BB962C8B-B14F-4D97-AF65-F5344CB8AC3E}">
        <p14:creationId xmlns:p14="http://schemas.microsoft.com/office/powerpoint/2010/main" val="95184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4227AE0B-4607-F3B3-CEED-FE862780626E}"/>
              </a:ext>
            </a:extLst>
          </p:cNvPr>
          <p:cNvPicPr>
            <a:picLocks noChangeAspect="1"/>
          </p:cNvPicPr>
          <p:nvPr/>
        </p:nvPicPr>
        <p:blipFill>
          <a:blip r:embed="rId3"/>
          <a:stretch>
            <a:fillRect/>
          </a:stretch>
        </p:blipFill>
        <p:spPr>
          <a:xfrm>
            <a:off x="1804851" y="957944"/>
            <a:ext cx="8582297" cy="4861117"/>
          </a:xfrm>
          <a:prstGeom prst="rect">
            <a:avLst/>
          </a:prstGeom>
        </p:spPr>
      </p:pic>
      <p:sp>
        <p:nvSpPr>
          <p:cNvPr id="5" name="文本框 4">
            <a:extLst>
              <a:ext uri="{FF2B5EF4-FFF2-40B4-BE49-F238E27FC236}">
                <a16:creationId xmlns:a16="http://schemas.microsoft.com/office/drawing/2014/main" id="{C65200FF-2007-EFE6-D59A-911454FEFFD5}"/>
              </a:ext>
            </a:extLst>
          </p:cNvPr>
          <p:cNvSpPr txBox="1"/>
          <p:nvPr/>
        </p:nvSpPr>
        <p:spPr>
          <a:xfrm>
            <a:off x="2092518" y="5819061"/>
            <a:ext cx="2167581" cy="1015663"/>
          </a:xfrm>
          <a:prstGeom prst="rect">
            <a:avLst/>
          </a:prstGeom>
          <a:noFill/>
        </p:spPr>
        <p:txBody>
          <a:bodyPr wrap="none" rtlCol="0">
            <a:spAutoFit/>
          </a:bodyPr>
          <a:lstStyle/>
          <a:p>
            <a:pPr marL="285750" indent="-285750">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Completeness</a:t>
            </a:r>
          </a:p>
          <a:p>
            <a:pPr marL="285750" indent="-285750">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Soundness</a:t>
            </a:r>
          </a:p>
          <a:p>
            <a:pPr marL="285750" indent="-285750">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Zero-knowledge</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85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9945E-7302-7F52-A4D5-1772AFB89E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5F3DF8-7C3B-AC06-27D2-278E844A5F84}"/>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4" name="图片 3">
            <a:extLst>
              <a:ext uri="{FF2B5EF4-FFF2-40B4-BE49-F238E27FC236}">
                <a16:creationId xmlns:a16="http://schemas.microsoft.com/office/drawing/2014/main" id="{897B2247-8882-8466-DB79-35BB9B9E6569}"/>
              </a:ext>
            </a:extLst>
          </p:cNvPr>
          <p:cNvPicPr>
            <a:picLocks noChangeAspect="1"/>
          </p:cNvPicPr>
          <p:nvPr/>
        </p:nvPicPr>
        <p:blipFill>
          <a:blip r:embed="rId3"/>
          <a:stretch>
            <a:fillRect/>
          </a:stretch>
        </p:blipFill>
        <p:spPr>
          <a:xfrm>
            <a:off x="1528759" y="1078931"/>
            <a:ext cx="8960310" cy="4515082"/>
          </a:xfrm>
          <a:prstGeom prst="rect">
            <a:avLst/>
          </a:prstGeom>
        </p:spPr>
      </p:pic>
    </p:spTree>
    <p:extLst>
      <p:ext uri="{BB962C8B-B14F-4D97-AF65-F5344CB8AC3E}">
        <p14:creationId xmlns:p14="http://schemas.microsoft.com/office/powerpoint/2010/main" val="351516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5" name="图片 4">
            <a:extLst>
              <a:ext uri="{FF2B5EF4-FFF2-40B4-BE49-F238E27FC236}">
                <a16:creationId xmlns:a16="http://schemas.microsoft.com/office/drawing/2014/main" id="{3682FFAE-0824-48C3-BEEA-F0109C930B3D}"/>
              </a:ext>
            </a:extLst>
          </p:cNvPr>
          <p:cNvPicPr>
            <a:picLocks noChangeAspect="1"/>
          </p:cNvPicPr>
          <p:nvPr/>
        </p:nvPicPr>
        <p:blipFill rotWithShape="1">
          <a:blip r:embed="rId3"/>
          <a:srcRect b="941"/>
          <a:stretch/>
        </p:blipFill>
        <p:spPr>
          <a:xfrm>
            <a:off x="1625370" y="957944"/>
            <a:ext cx="8941260" cy="5573485"/>
          </a:xfrm>
          <a:prstGeom prst="rect">
            <a:avLst/>
          </a:prstGeom>
        </p:spPr>
      </p:pic>
    </p:spTree>
    <p:extLst>
      <p:ext uri="{BB962C8B-B14F-4D97-AF65-F5344CB8AC3E}">
        <p14:creationId xmlns:p14="http://schemas.microsoft.com/office/powerpoint/2010/main" val="424364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81375582-6C9F-401C-A9B6-72D82076F471}"/>
              </a:ext>
            </a:extLst>
          </p:cNvPr>
          <p:cNvPicPr>
            <a:picLocks noChangeAspect="1"/>
          </p:cNvPicPr>
          <p:nvPr/>
        </p:nvPicPr>
        <p:blipFill>
          <a:blip r:embed="rId2"/>
          <a:stretch>
            <a:fillRect/>
          </a:stretch>
        </p:blipFill>
        <p:spPr>
          <a:xfrm>
            <a:off x="1708489" y="957944"/>
            <a:ext cx="7317869" cy="5320790"/>
          </a:xfrm>
          <a:prstGeom prst="rect">
            <a:avLst/>
          </a:prstGeom>
        </p:spPr>
      </p:pic>
      <p:sp>
        <p:nvSpPr>
          <p:cNvPr id="4" name="矩形 3">
            <a:extLst>
              <a:ext uri="{FF2B5EF4-FFF2-40B4-BE49-F238E27FC236}">
                <a16:creationId xmlns:a16="http://schemas.microsoft.com/office/drawing/2014/main" id="{3747EC2A-2D24-466E-82CA-B591BED07AAE}"/>
              </a:ext>
            </a:extLst>
          </p:cNvPr>
          <p:cNvSpPr/>
          <p:nvPr/>
        </p:nvSpPr>
        <p:spPr>
          <a:xfrm>
            <a:off x="1406937" y="6319608"/>
            <a:ext cx="8005706" cy="369332"/>
          </a:xfrm>
          <a:prstGeom prst="rect">
            <a:avLst/>
          </a:prstGeom>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From Σ-protocols to BB simulation extractable NIZK PoK via Fiat-Shamir</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4D7AB67-D6EB-470E-A1B9-CCB7CE35E366}"/>
                  </a:ext>
                </a:extLst>
              </p:cNvPr>
              <p:cNvSpPr/>
              <p:nvPr/>
            </p:nvSpPr>
            <p:spPr>
              <a:xfrm>
                <a:off x="9068725" y="1227954"/>
                <a:ext cx="2513263" cy="9476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i="1">
                              <a:latin typeface="Cambria Math" panose="02040503050406030204" pitchFamily="18" charset="0"/>
                            </a:rPr>
                            <m:t>𝑚</m:t>
                          </m:r>
                        </m:sub>
                      </m:sSub>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oMath>
                  </m:oMathPara>
                </a14:m>
                <a:endParaRPr lang="en-US" altLang="zh-CN" i="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sub>
                      </m:sSub>
                    </m:oMath>
                  </m:oMathPara>
                </a14:m>
                <a:endParaRPr lang="en-US" altLang="zh-CN" dirty="0"/>
              </a:p>
            </p:txBody>
          </p:sp>
        </mc:Choice>
        <mc:Fallback xmlns="">
          <p:sp>
            <p:nvSpPr>
              <p:cNvPr id="5" name="矩形 4">
                <a:extLst>
                  <a:ext uri="{FF2B5EF4-FFF2-40B4-BE49-F238E27FC236}">
                    <a16:creationId xmlns:a16="http://schemas.microsoft.com/office/drawing/2014/main" id="{44D7AB67-D6EB-470E-A1B9-CCB7CE35E366}"/>
                  </a:ext>
                </a:extLst>
              </p:cNvPr>
              <p:cNvSpPr>
                <a:spLocks noRot="1" noChangeAspect="1" noMove="1" noResize="1" noEditPoints="1" noAdjustHandles="1" noChangeArrowheads="1" noChangeShapeType="1" noTextEdit="1"/>
              </p:cNvSpPr>
              <p:nvPr/>
            </p:nvSpPr>
            <p:spPr>
              <a:xfrm>
                <a:off x="9068725" y="1227954"/>
                <a:ext cx="2513263" cy="947695"/>
              </a:xfrm>
              <a:prstGeom prst="rect">
                <a:avLst/>
              </a:prstGeom>
              <a:blipFill>
                <a:blip r:embed="rId3"/>
                <a:stretch>
                  <a:fillRect b="-128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E954072-D473-4A93-B51A-F33ACAADCF58}"/>
              </a:ext>
            </a:extLst>
          </p:cNvPr>
          <p:cNvSpPr txBox="1"/>
          <p:nvPr/>
        </p:nvSpPr>
        <p:spPr>
          <a:xfrm>
            <a:off x="5513136" y="2999873"/>
            <a:ext cx="2388667" cy="338554"/>
          </a:xfrm>
          <a:prstGeom prst="rect">
            <a:avLst/>
          </a:prstGeom>
          <a:noFill/>
        </p:spPr>
        <p:txBody>
          <a:bodyPr wrap="square" rtlCol="0">
            <a:spAutoFit/>
          </a:bodyPr>
          <a:lstStyle/>
          <a:p>
            <a:r>
              <a:rPr lang="en-US" altLang="zh-CN" sz="1600" dirty="0">
                <a:solidFill>
                  <a:srgbClr val="0070C0"/>
                </a:solidFill>
              </a:rPr>
              <a:t>com</a:t>
            </a:r>
            <a:r>
              <a:rPr lang="zh-CN" altLang="en-US" sz="1600" dirty="0">
                <a:solidFill>
                  <a:srgbClr val="0070C0"/>
                </a:solidFill>
              </a:rPr>
              <a:t>大小取决的等式个数</a:t>
            </a:r>
          </a:p>
        </p:txBody>
      </p:sp>
      <p:sp>
        <p:nvSpPr>
          <p:cNvPr id="7" name="文本框 6">
            <a:extLst>
              <a:ext uri="{FF2B5EF4-FFF2-40B4-BE49-F238E27FC236}">
                <a16:creationId xmlns:a16="http://schemas.microsoft.com/office/drawing/2014/main" id="{B23BDD27-978C-4E6F-9B23-FF1C7DBD9382}"/>
              </a:ext>
            </a:extLst>
          </p:cNvPr>
          <p:cNvSpPr txBox="1"/>
          <p:nvPr/>
        </p:nvSpPr>
        <p:spPr>
          <a:xfrm>
            <a:off x="7129133" y="3965214"/>
            <a:ext cx="2283510" cy="338554"/>
          </a:xfrm>
          <a:prstGeom prst="rect">
            <a:avLst/>
          </a:prstGeom>
          <a:noFill/>
        </p:spPr>
        <p:txBody>
          <a:bodyPr wrap="square" rtlCol="0">
            <a:spAutoFit/>
          </a:bodyPr>
          <a:lstStyle/>
          <a:p>
            <a:r>
              <a:rPr lang="en-US" altLang="zh-CN" sz="1600" dirty="0">
                <a:solidFill>
                  <a:srgbClr val="0070C0"/>
                </a:solidFill>
              </a:rPr>
              <a:t>res</a:t>
            </a:r>
            <a:r>
              <a:rPr lang="zh-CN" altLang="en-US" sz="1600" dirty="0">
                <a:solidFill>
                  <a:srgbClr val="0070C0"/>
                </a:solidFill>
              </a:rPr>
              <a:t>大小取决的证据个数</a:t>
            </a:r>
          </a:p>
        </p:txBody>
      </p:sp>
      <p:cxnSp>
        <p:nvCxnSpPr>
          <p:cNvPr id="9" name="直接连接符 8">
            <a:extLst>
              <a:ext uri="{FF2B5EF4-FFF2-40B4-BE49-F238E27FC236}">
                <a16:creationId xmlns:a16="http://schemas.microsoft.com/office/drawing/2014/main" id="{6D97814C-18FB-40A1-BAE7-1D124A531856}"/>
              </a:ext>
            </a:extLst>
          </p:cNvPr>
          <p:cNvCxnSpPr>
            <a:cxnSpLocks/>
          </p:cNvCxnSpPr>
          <p:nvPr/>
        </p:nvCxnSpPr>
        <p:spPr>
          <a:xfrm>
            <a:off x="6379410" y="5743072"/>
            <a:ext cx="26041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0A9914A-2449-4B12-BAF5-5D26C9C3C6CA}"/>
              </a:ext>
            </a:extLst>
          </p:cNvPr>
          <p:cNvCxnSpPr>
            <a:cxnSpLocks/>
          </p:cNvCxnSpPr>
          <p:nvPr/>
        </p:nvCxnSpPr>
        <p:spPr>
          <a:xfrm>
            <a:off x="7194613" y="2435725"/>
            <a:ext cx="14143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4A9E9E7-BFBD-40D0-AEF5-B771A5FA1EB8}"/>
              </a:ext>
            </a:extLst>
          </p:cNvPr>
          <p:cNvCxnSpPr>
            <a:cxnSpLocks/>
          </p:cNvCxnSpPr>
          <p:nvPr/>
        </p:nvCxnSpPr>
        <p:spPr>
          <a:xfrm>
            <a:off x="3400925" y="3069388"/>
            <a:ext cx="14143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AF43EAD-7068-4C02-B5CB-2EFCDE25E7B0}"/>
              </a:ext>
            </a:extLst>
          </p:cNvPr>
          <p:cNvCxnSpPr>
            <a:cxnSpLocks/>
          </p:cNvCxnSpPr>
          <p:nvPr/>
        </p:nvCxnSpPr>
        <p:spPr>
          <a:xfrm>
            <a:off x="6784319" y="4571999"/>
            <a:ext cx="148656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2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5" name="图片 4">
            <a:extLst>
              <a:ext uri="{FF2B5EF4-FFF2-40B4-BE49-F238E27FC236}">
                <a16:creationId xmlns:a16="http://schemas.microsoft.com/office/drawing/2014/main" id="{A7E75741-C64E-4320-830C-84DCC8659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8890" y="465770"/>
            <a:ext cx="8398402" cy="629600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E691492-5460-496D-B9C1-5BC2CD435FAA}"/>
                  </a:ext>
                </a:extLst>
              </p:cNvPr>
              <p:cNvSpPr txBox="1"/>
              <p:nvPr/>
            </p:nvSpPr>
            <p:spPr>
              <a:xfrm>
                <a:off x="582944" y="2735841"/>
                <a:ext cx="2513263" cy="584775"/>
              </a:xfrm>
              <a:prstGeom prst="rect">
                <a:avLst/>
              </a:prstGeom>
              <a:noFill/>
            </p:spPr>
            <p:txBody>
              <a:bodyPr wrap="square" rtlCol="0">
                <a:spAutoFit/>
              </a:bodyPr>
              <a:lstStyle/>
              <a:p>
                <a:r>
                  <a:rPr lang="zh-CN" altLang="en-US" sz="1600" dirty="0">
                    <a:solidFill>
                      <a:srgbClr val="C00000"/>
                    </a:solidFill>
                  </a:rPr>
                  <a:t>后续可以直线提取出</a:t>
                </a:r>
                <a14:m>
                  <m:oMath xmlns:m="http://schemas.openxmlformats.org/officeDocument/2006/math">
                    <m:sSup>
                      <m:sSupPr>
                        <m:ctrlPr>
                          <a:rPr lang="en-US" altLang="zh-CN" sz="1600" i="1" smtClean="0">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𝑔</m:t>
                        </m:r>
                      </m:e>
                      <m:sup>
                        <m:sSub>
                          <m:sSubPr>
                            <m:ctrlPr>
                              <a:rPr lang="en-US"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𝑤</m:t>
                            </m:r>
                          </m:e>
                          <m:sub>
                            <m:r>
                              <a:rPr lang="en-US" altLang="zh-CN" sz="1600" i="1">
                                <a:solidFill>
                                  <a:srgbClr val="C00000"/>
                                </a:solidFill>
                                <a:latin typeface="Cambria Math" panose="02040503050406030204" pitchFamily="18" charset="0"/>
                              </a:rPr>
                              <m:t>𝑗</m:t>
                            </m:r>
                          </m:sub>
                        </m:sSub>
                      </m:sup>
                    </m:sSup>
                  </m:oMath>
                </a14:m>
                <a:r>
                  <a:rPr lang="zh-CN" altLang="en-US" sz="1600" dirty="0">
                    <a:solidFill>
                      <a:srgbClr val="C00000"/>
                    </a:solidFill>
                  </a:rPr>
                  <a:t>，其中下标</a:t>
                </a:r>
                <a14:m>
                  <m:oMath xmlns:m="http://schemas.openxmlformats.org/officeDocument/2006/math">
                    <m:r>
                      <a:rPr lang="en-US" altLang="zh-CN" sz="1600" i="1" dirty="0" smtClean="0">
                        <a:solidFill>
                          <a:srgbClr val="C00000"/>
                        </a:solidFill>
                        <a:latin typeface="Cambria Math" panose="02040503050406030204" pitchFamily="18" charset="0"/>
                      </a:rPr>
                      <m:t>𝑗</m:t>
                    </m:r>
                  </m:oMath>
                </a14:m>
                <a:r>
                  <a:rPr lang="zh-CN" altLang="en-US" sz="1600" dirty="0">
                    <a:solidFill>
                      <a:srgbClr val="C00000"/>
                    </a:solidFill>
                  </a:rPr>
                  <a:t>在</a:t>
                </a:r>
                <a14:m>
                  <m:oMath xmlns:m="http://schemas.openxmlformats.org/officeDocument/2006/math">
                    <m:r>
                      <a:rPr lang="en-US" altLang="zh-CN" sz="1600" i="1" dirty="0" smtClean="0">
                        <a:solidFill>
                          <a:srgbClr val="C00000"/>
                        </a:solidFill>
                        <a:latin typeface="Cambria Math" panose="02040503050406030204" pitchFamily="18" charset="0"/>
                      </a:rPr>
                      <m:t>𝐽</m:t>
                    </m:r>
                  </m:oMath>
                </a14:m>
                <a:r>
                  <a:rPr lang="zh-CN" altLang="en-US" sz="1600" dirty="0">
                    <a:solidFill>
                      <a:srgbClr val="C00000"/>
                    </a:solidFill>
                  </a:rPr>
                  <a:t>集合中的。</a:t>
                </a:r>
              </a:p>
            </p:txBody>
          </p:sp>
        </mc:Choice>
        <mc:Fallback xmlns="">
          <p:sp>
            <p:nvSpPr>
              <p:cNvPr id="3" name="文本框 2">
                <a:extLst>
                  <a:ext uri="{FF2B5EF4-FFF2-40B4-BE49-F238E27FC236}">
                    <a16:creationId xmlns:a16="http://schemas.microsoft.com/office/drawing/2014/main" id="{BE691492-5460-496D-B9C1-5BC2CD435FAA}"/>
                  </a:ext>
                </a:extLst>
              </p:cNvPr>
              <p:cNvSpPr txBox="1">
                <a:spLocks noRot="1" noChangeAspect="1" noMove="1" noResize="1" noEditPoints="1" noAdjustHandles="1" noChangeArrowheads="1" noChangeShapeType="1" noTextEdit="1"/>
              </p:cNvSpPr>
              <p:nvPr/>
            </p:nvSpPr>
            <p:spPr>
              <a:xfrm>
                <a:off x="582944" y="2735841"/>
                <a:ext cx="2513263" cy="584775"/>
              </a:xfrm>
              <a:prstGeom prst="rect">
                <a:avLst/>
              </a:prstGeom>
              <a:blipFill>
                <a:blip r:embed="rId3"/>
                <a:stretch>
                  <a:fillRect l="-1515" t="-2128" r="-9596" b="-1063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FC292CB-6D7A-F212-588F-3E1CE5ECBC81}"/>
              </a:ext>
            </a:extLst>
          </p:cNvPr>
          <p:cNvSpPr txBox="1"/>
          <p:nvPr/>
        </p:nvSpPr>
        <p:spPr>
          <a:xfrm>
            <a:off x="582944" y="4185053"/>
            <a:ext cx="2322730" cy="584775"/>
          </a:xfrm>
          <a:prstGeom prst="rect">
            <a:avLst/>
          </a:prstGeom>
          <a:noFill/>
        </p:spPr>
        <p:txBody>
          <a:bodyPr wrap="square" rtlCol="0">
            <a:spAutoFit/>
          </a:bodyPr>
          <a:lstStyle/>
          <a:p>
            <a:pPr algn="just"/>
            <a:r>
              <a:rPr kumimoji="1" lang="en" altLang="zh-CN" sz="1600" dirty="0">
                <a:solidFill>
                  <a:srgbClr val="00B050"/>
                </a:solidFill>
                <a:latin typeface="+mn-ea"/>
              </a:rPr>
              <a:t>encrypting the partial</a:t>
            </a:r>
            <a:r>
              <a:rPr kumimoji="1" lang="zh-CN" altLang="en-US" sz="1600" dirty="0">
                <a:solidFill>
                  <a:srgbClr val="00B050"/>
                </a:solidFill>
                <a:latin typeface="+mn-ea"/>
              </a:rPr>
              <a:t> </a:t>
            </a:r>
            <a:r>
              <a:rPr kumimoji="1" lang="en" altLang="zh-CN" sz="1600" dirty="0">
                <a:solidFill>
                  <a:srgbClr val="00B050"/>
                </a:solidFill>
                <a:latin typeface="+mn-ea"/>
              </a:rPr>
              <a:t>witness to the sky.</a:t>
            </a:r>
            <a:endParaRPr kumimoji="1" lang="zh-CN" altLang="en-US" sz="1600" dirty="0">
              <a:solidFill>
                <a:srgbClr val="00B050"/>
              </a:solidFill>
              <a:latin typeface="+mn-ea"/>
            </a:endParaRPr>
          </a:p>
        </p:txBody>
      </p:sp>
    </p:spTree>
    <p:extLst>
      <p:ext uri="{BB962C8B-B14F-4D97-AF65-F5344CB8AC3E}">
        <p14:creationId xmlns:p14="http://schemas.microsoft.com/office/powerpoint/2010/main" val="84637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4" name="图片 3">
            <a:extLst>
              <a:ext uri="{FF2B5EF4-FFF2-40B4-BE49-F238E27FC236}">
                <a16:creationId xmlns:a16="http://schemas.microsoft.com/office/drawing/2014/main" id="{A33E342A-881E-4C23-8548-54150FAA700E}"/>
              </a:ext>
            </a:extLst>
          </p:cNvPr>
          <p:cNvPicPr>
            <a:picLocks noChangeAspect="1"/>
          </p:cNvPicPr>
          <p:nvPr/>
        </p:nvPicPr>
        <p:blipFill>
          <a:blip r:embed="rId3"/>
          <a:stretch>
            <a:fillRect/>
          </a:stretch>
        </p:blipFill>
        <p:spPr>
          <a:xfrm>
            <a:off x="47595" y="1539623"/>
            <a:ext cx="6524464" cy="36467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943BE95-A130-416F-8828-C8BB0FBA61FE}"/>
                  </a:ext>
                </a:extLst>
              </p:cNvPr>
              <p:cNvSpPr txBox="1"/>
              <p:nvPr/>
            </p:nvSpPr>
            <p:spPr>
              <a:xfrm>
                <a:off x="8167539" y="1943215"/>
                <a:ext cx="3074738" cy="22890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,1,…,1</m:t>
                      </m:r>
                    </m:oMath>
                  </m:oMathPara>
                </a14:m>
                <a:endParaRPr lang="en-US" altLang="zh-CN" b="0" i="1"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oMath>
                  </m:oMathPara>
                </a14:m>
                <a:endParaRPr lang="en-US" altLang="zh-CN" b="0" i="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sub>
                      </m:sSub>
                      <m:r>
                        <a:rPr lang="en-US" altLang="zh-CN" i="1">
                          <a:latin typeface="Cambria Math" panose="02040503050406030204" pitchFamily="18" charset="0"/>
                        </a:rPr>
                        <m:t>,1,…,1</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1,1</m:t>
                          </m:r>
                        </m:sub>
                      </m:sSub>
                      <m:r>
                        <a:rPr lang="en-US" altLang="zh-CN" i="1">
                          <a:latin typeface="Cambria Math" panose="02040503050406030204" pitchFamily="18" charset="0"/>
                        </a:rPr>
                        <m:t>,</m:t>
                      </m:r>
                      <m:r>
                        <a:rPr lang="en-US" altLang="zh-CN" b="0" i="1" smtClean="0">
                          <a:latin typeface="Cambria Math" panose="02040503050406030204" pitchFamily="18" charset="0"/>
                        </a:rPr>
                        <m:t> 1</m:t>
                      </m:r>
                      <m:r>
                        <a:rPr lang="en-US" altLang="zh-CN" i="1">
                          <a:latin typeface="Cambria Math" panose="02040503050406030204" pitchFamily="18" charset="0"/>
                        </a:rPr>
                        <m:t>,</m:t>
                      </m:r>
                      <m:r>
                        <a:rPr lang="en-US" altLang="zh-CN" b="0" i="1" smtClean="0">
                          <a:latin typeface="Cambria Math" panose="02040503050406030204" pitchFamily="18" charset="0"/>
                        </a:rPr>
                        <m:t>…,1, </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smtClean="0">
                          <a:latin typeface="Cambria Math" panose="02040503050406030204" pitchFamily="18" charset="0"/>
                        </a:rPr>
                        <m:t>,</m:t>
                      </m:r>
                      <m:r>
                        <a:rPr lang="en-US" altLang="zh-CN" b="0" i="1" smtClean="0">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…,1</m:t>
                      </m:r>
                    </m:oMath>
                  </m:oMathPara>
                </a14:m>
                <a:endParaRPr lang="en-US" altLang="zh-CN" i="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,…,1,</m:t>
                      </m:r>
                      <m:r>
                        <a:rPr lang="en-US" altLang="zh-CN" b="0" i="1" smtClean="0">
                          <a:latin typeface="Cambria Math" panose="02040503050406030204" pitchFamily="18" charset="0"/>
                        </a:rPr>
                        <m:t>h</m:t>
                      </m:r>
                      <m:r>
                        <a:rPr lang="en-US" altLang="zh-CN" i="1">
                          <a:latin typeface="Cambria Math" panose="02040503050406030204" pitchFamily="18" charset="0"/>
                        </a:rPr>
                        <m:t>,1,…,1</m:t>
                      </m:r>
                    </m:oMath>
                  </m:oMathPara>
                </a14:m>
                <a:endParaRPr lang="en-US" altLang="zh-CN" i="1"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en-US" altLang="zh-CN" i="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 1,…,1, …,1,1,…,1</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oMath>
                  </m:oMathPara>
                </a14:m>
                <a:endParaRPr lang="en-US" altLang="zh-CN" i="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r>
                            <a:rPr lang="en-US" altLang="zh-CN" i="1">
                              <a:latin typeface="Cambria Math" panose="02040503050406030204" pitchFamily="18" charset="0"/>
                            </a:rPr>
                            <m:t>,2</m:t>
                          </m:r>
                        </m:sub>
                      </m:sSub>
                      <m:r>
                        <a:rPr lang="en-US" altLang="zh-CN" i="1">
                          <a:latin typeface="Cambria Math" panose="02040503050406030204" pitchFamily="18" charset="0"/>
                        </a:rPr>
                        <m:t>,1,</m:t>
                      </m:r>
                      <m:r>
                        <a:rPr lang="en-US" altLang="zh-CN" i="1">
                          <a:latin typeface="Cambria Math" panose="02040503050406030204" pitchFamily="18" charset="0"/>
                        </a:rPr>
                        <m:t>𝑔</m:t>
                      </m:r>
                      <m:r>
                        <a:rPr lang="en-US" altLang="zh-CN" i="1">
                          <a:latin typeface="Cambria Math" panose="02040503050406030204" pitchFamily="18" charset="0"/>
                        </a:rPr>
                        <m:t>,…,…,1,1,…,1,</m:t>
                      </m:r>
                      <m:r>
                        <a:rPr lang="en-US" altLang="zh-CN" b="0" i="1" smtClean="0">
                          <a:latin typeface="Cambria Math" panose="02040503050406030204" pitchFamily="18" charset="0"/>
                        </a:rPr>
                        <m:t>h</m:t>
                      </m:r>
                    </m:oMath>
                  </m:oMathPara>
                </a14:m>
                <a:endParaRPr lang="en-US" altLang="zh-CN" i="1" dirty="0"/>
              </a:p>
            </p:txBody>
          </p:sp>
        </mc:Choice>
        <mc:Fallback xmlns="">
          <p:sp>
            <p:nvSpPr>
              <p:cNvPr id="3" name="文本框 2">
                <a:extLst>
                  <a:ext uri="{FF2B5EF4-FFF2-40B4-BE49-F238E27FC236}">
                    <a16:creationId xmlns:a16="http://schemas.microsoft.com/office/drawing/2014/main" id="{C943BE95-A130-416F-8828-C8BB0FBA61FE}"/>
                  </a:ext>
                </a:extLst>
              </p:cNvPr>
              <p:cNvSpPr txBox="1">
                <a:spLocks noRot="1" noChangeAspect="1" noMove="1" noResize="1" noEditPoints="1" noAdjustHandles="1" noChangeArrowheads="1" noChangeShapeType="1" noTextEdit="1"/>
              </p:cNvSpPr>
              <p:nvPr/>
            </p:nvSpPr>
            <p:spPr>
              <a:xfrm>
                <a:off x="8167539" y="1943215"/>
                <a:ext cx="3074738" cy="2289088"/>
              </a:xfrm>
              <a:prstGeom prst="rect">
                <a:avLst/>
              </a:prstGeom>
              <a:blipFill>
                <a:blip r:embed="rId4"/>
                <a:stretch>
                  <a:fillRect b="-16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4D7ED7E-48E0-4B45-85CE-77A28C06CB01}"/>
                  </a:ext>
                </a:extLst>
              </p:cNvPr>
              <p:cNvSpPr txBox="1"/>
              <p:nvPr/>
            </p:nvSpPr>
            <p:spPr>
              <a:xfrm>
                <a:off x="4224170" y="3514691"/>
                <a:ext cx="140839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𝐽</m:t>
                          </m:r>
                        </m:e>
                      </m:d>
                    </m:oMath>
                  </m:oMathPara>
                </a14:m>
                <a:endParaRPr lang="zh-CN" altLang="en-US" dirty="0"/>
              </a:p>
            </p:txBody>
          </p:sp>
        </mc:Choice>
        <mc:Fallback xmlns="">
          <p:sp>
            <p:nvSpPr>
              <p:cNvPr id="5" name="文本框 4">
                <a:extLst>
                  <a:ext uri="{FF2B5EF4-FFF2-40B4-BE49-F238E27FC236}">
                    <a16:creationId xmlns:a16="http://schemas.microsoft.com/office/drawing/2014/main" id="{84D7ED7E-48E0-4B45-85CE-77A28C06CB01}"/>
                  </a:ext>
                </a:extLst>
              </p:cNvPr>
              <p:cNvSpPr txBox="1">
                <a:spLocks noRot="1" noChangeAspect="1" noMove="1" noResize="1" noEditPoints="1" noAdjustHandles="1" noChangeArrowheads="1" noChangeShapeType="1" noTextEdit="1"/>
              </p:cNvSpPr>
              <p:nvPr/>
            </p:nvSpPr>
            <p:spPr>
              <a:xfrm>
                <a:off x="4224170" y="3514691"/>
                <a:ext cx="1408395" cy="276999"/>
              </a:xfrm>
              <a:prstGeom prst="rect">
                <a:avLst/>
              </a:prstGeom>
              <a:blipFill>
                <a:blip r:embed="rId5"/>
                <a:stretch>
                  <a:fillRect b="-26087"/>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01B111BE-84F0-45D8-A98F-0A8C6EA4F008}"/>
              </a:ext>
            </a:extLst>
          </p:cNvPr>
          <p:cNvCxnSpPr>
            <a:cxnSpLocks/>
          </p:cNvCxnSpPr>
          <p:nvPr/>
        </p:nvCxnSpPr>
        <p:spPr>
          <a:xfrm>
            <a:off x="8871291" y="1566127"/>
            <a:ext cx="0" cy="287688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BDC5661-2546-4681-BA4C-2039CB5C6DBB}"/>
              </a:ext>
            </a:extLst>
          </p:cNvPr>
          <p:cNvCxnSpPr>
            <a:cxnSpLocks/>
          </p:cNvCxnSpPr>
          <p:nvPr/>
        </p:nvCxnSpPr>
        <p:spPr>
          <a:xfrm>
            <a:off x="10082473" y="1539623"/>
            <a:ext cx="0" cy="287688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84BB02D-2C34-4C9C-A965-1D24FF17B67B}"/>
              </a:ext>
            </a:extLst>
          </p:cNvPr>
          <p:cNvCxnSpPr>
            <a:cxnSpLocks/>
          </p:cNvCxnSpPr>
          <p:nvPr/>
        </p:nvCxnSpPr>
        <p:spPr>
          <a:xfrm>
            <a:off x="7545143" y="2821826"/>
            <a:ext cx="3556000" cy="0"/>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E836F1B-13F6-4554-9E62-CFD4BCAC8586}"/>
              </a:ext>
            </a:extLst>
          </p:cNvPr>
          <p:cNvSpPr txBox="1"/>
          <p:nvPr/>
        </p:nvSpPr>
        <p:spPr>
          <a:xfrm>
            <a:off x="9186589" y="1504982"/>
            <a:ext cx="612668" cy="369332"/>
          </a:xfrm>
          <a:prstGeom prst="rect">
            <a:avLst/>
          </a:prstGeom>
          <a:noFill/>
        </p:spPr>
        <p:txBody>
          <a:bodyPr wrap="none" rtlCol="0">
            <a:spAutoFit/>
          </a:bodyPr>
          <a:lstStyle/>
          <a:p>
            <a:r>
              <a:rPr lang="en-US" altLang="zh-CN" dirty="0">
                <a:solidFill>
                  <a:srgbClr val="0070C0"/>
                </a:solidFill>
              </a:rPr>
              <a:t>m</a:t>
            </a:r>
            <a:r>
              <a:rPr lang="zh-CN" altLang="en-US" dirty="0">
                <a:solidFill>
                  <a:srgbClr val="0070C0"/>
                </a:solidFill>
              </a:rPr>
              <a:t>列</a:t>
            </a:r>
          </a:p>
        </p:txBody>
      </p:sp>
      <p:sp>
        <p:nvSpPr>
          <p:cNvPr id="13" name="文本框 12">
            <a:extLst>
              <a:ext uri="{FF2B5EF4-FFF2-40B4-BE49-F238E27FC236}">
                <a16:creationId xmlns:a16="http://schemas.microsoft.com/office/drawing/2014/main" id="{1348413B-B051-4569-8184-8B46491188F9}"/>
              </a:ext>
            </a:extLst>
          </p:cNvPr>
          <p:cNvSpPr txBox="1"/>
          <p:nvPr/>
        </p:nvSpPr>
        <p:spPr>
          <a:xfrm>
            <a:off x="10223226" y="1504982"/>
            <a:ext cx="519694"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列</a:t>
            </a:r>
          </a:p>
        </p:txBody>
      </p:sp>
      <p:sp>
        <p:nvSpPr>
          <p:cNvPr id="14" name="文本框 13">
            <a:extLst>
              <a:ext uri="{FF2B5EF4-FFF2-40B4-BE49-F238E27FC236}">
                <a16:creationId xmlns:a16="http://schemas.microsoft.com/office/drawing/2014/main" id="{401C3B6D-88B8-4498-B18C-331AF9B6B0B4}"/>
              </a:ext>
            </a:extLst>
          </p:cNvPr>
          <p:cNvSpPr txBox="1"/>
          <p:nvPr/>
        </p:nvSpPr>
        <p:spPr>
          <a:xfrm>
            <a:off x="7743570" y="2185166"/>
            <a:ext cx="537327" cy="369332"/>
          </a:xfrm>
          <a:prstGeom prst="rect">
            <a:avLst/>
          </a:prstGeom>
          <a:noFill/>
        </p:spPr>
        <p:txBody>
          <a:bodyPr wrap="none" rtlCol="0">
            <a:spAutoFit/>
          </a:bodyPr>
          <a:lstStyle/>
          <a:p>
            <a:r>
              <a:rPr lang="en-US" altLang="zh-CN" dirty="0">
                <a:solidFill>
                  <a:srgbClr val="0070C0"/>
                </a:solidFill>
              </a:rPr>
              <a:t>n</a:t>
            </a:r>
            <a:r>
              <a:rPr lang="zh-CN" altLang="en-US" dirty="0">
                <a:solidFill>
                  <a:srgbClr val="0070C0"/>
                </a:solidFill>
              </a:rPr>
              <a:t>行</a:t>
            </a:r>
          </a:p>
        </p:txBody>
      </p:sp>
      <p:sp>
        <p:nvSpPr>
          <p:cNvPr id="15" name="文本框 14">
            <a:extLst>
              <a:ext uri="{FF2B5EF4-FFF2-40B4-BE49-F238E27FC236}">
                <a16:creationId xmlns:a16="http://schemas.microsoft.com/office/drawing/2014/main" id="{CA04A657-5645-44AD-A8C8-B17231F0030F}"/>
              </a:ext>
            </a:extLst>
          </p:cNvPr>
          <p:cNvSpPr txBox="1"/>
          <p:nvPr/>
        </p:nvSpPr>
        <p:spPr>
          <a:xfrm>
            <a:off x="7713425" y="3663714"/>
            <a:ext cx="636713" cy="369332"/>
          </a:xfrm>
          <a:prstGeom prst="rect">
            <a:avLst/>
          </a:prstGeom>
          <a:noFill/>
        </p:spPr>
        <p:txBody>
          <a:bodyPr wrap="none" rtlCol="0">
            <a:spAutoFit/>
          </a:bodyPr>
          <a:lstStyle/>
          <a:p>
            <a:r>
              <a:rPr lang="en-US" altLang="zh-CN" dirty="0">
                <a:solidFill>
                  <a:srgbClr val="0070C0"/>
                </a:solidFill>
              </a:rPr>
              <a:t>2k</a:t>
            </a:r>
            <a:r>
              <a:rPr lang="zh-CN" altLang="en-US" dirty="0">
                <a:solidFill>
                  <a:srgbClr val="0070C0"/>
                </a:solidFill>
              </a:rPr>
              <a:t>行</a:t>
            </a:r>
          </a:p>
        </p:txBody>
      </p:sp>
      <p:sp>
        <p:nvSpPr>
          <p:cNvPr id="23" name="左大括号 22">
            <a:extLst>
              <a:ext uri="{FF2B5EF4-FFF2-40B4-BE49-F238E27FC236}">
                <a16:creationId xmlns:a16="http://schemas.microsoft.com/office/drawing/2014/main" id="{5783FCA0-175A-42B4-9F1E-409315D10026}"/>
              </a:ext>
            </a:extLst>
          </p:cNvPr>
          <p:cNvSpPr/>
          <p:nvPr/>
        </p:nvSpPr>
        <p:spPr>
          <a:xfrm rot="16200000">
            <a:off x="9444531" y="3879417"/>
            <a:ext cx="96784" cy="1113967"/>
          </a:xfrm>
          <a:prstGeom prst="leftBrace">
            <a:avLst>
              <a:gd name="adj1" fmla="val 9238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E417EB9-8B39-4D52-83EB-9AA457428998}"/>
                  </a:ext>
                </a:extLst>
              </p:cNvPr>
              <p:cNvSpPr txBox="1"/>
              <p:nvPr/>
            </p:nvSpPr>
            <p:spPr>
              <a:xfrm>
                <a:off x="7613401" y="4559764"/>
                <a:ext cx="2645076" cy="658514"/>
              </a:xfrm>
              <a:prstGeom prst="rect">
                <a:avLst/>
              </a:prstGeom>
              <a:noFill/>
            </p:spPr>
            <p:txBody>
              <a:bodyPr wrap="square" rtlCol="0">
                <a:spAutoFit/>
              </a:bodyPr>
              <a:lstStyle/>
              <a:p>
                <a:r>
                  <a:rPr lang="zh-CN" altLang="en-US" dirty="0">
                    <a:solidFill>
                      <a:srgbClr val="00B050"/>
                    </a:solidFill>
                  </a:rPr>
                  <a:t>当</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𝑐</m:t>
                        </m:r>
                      </m:e>
                      <m:sub>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,2</m:t>
                        </m:r>
                      </m:sub>
                    </m:sSub>
                  </m:oMath>
                </a14:m>
                <a:r>
                  <a:rPr lang="zh-CN" altLang="en-US" dirty="0">
                    <a:solidFill>
                      <a:srgbClr val="00B050"/>
                    </a:solidFill>
                  </a:rPr>
                  <a:t>中加密的是</a:t>
                </a:r>
                <a14:m>
                  <m:oMath xmlns:m="http://schemas.openxmlformats.org/officeDocument/2006/math">
                    <m:sSup>
                      <m:sSupPr>
                        <m:ctrlPr>
                          <a:rPr lang="en-US" altLang="zh-CN" i="1" smtClean="0">
                            <a:solidFill>
                              <a:srgbClr val="00B050"/>
                            </a:solidFill>
                            <a:latin typeface="Cambria Math" panose="02040503050406030204" pitchFamily="18" charset="0"/>
                          </a:rPr>
                        </m:ctrlPr>
                      </m:sSupPr>
                      <m:e>
                        <m:r>
                          <a:rPr lang="en-US" altLang="zh-CN" i="1">
                            <a:solidFill>
                              <a:srgbClr val="00B050"/>
                            </a:solidFill>
                            <a:latin typeface="Cambria Math" panose="02040503050406030204" pitchFamily="18" charset="0"/>
                          </a:rPr>
                          <m:t>𝑔</m:t>
                        </m:r>
                      </m:e>
                      <m:sup>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𝑤</m:t>
                            </m:r>
                          </m:e>
                          <m: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𝑗</m:t>
                                </m:r>
                              </m:e>
                              <m:sub>
                                <m:r>
                                  <a:rPr lang="en-US" altLang="zh-CN" i="1">
                                    <a:solidFill>
                                      <a:srgbClr val="00B050"/>
                                    </a:solidFill>
                                    <a:latin typeface="Cambria Math" panose="02040503050406030204" pitchFamily="18" charset="0"/>
                                  </a:rPr>
                                  <m:t>𝑘</m:t>
                                </m:r>
                              </m:sub>
                            </m:sSub>
                          </m:sub>
                        </m:sSub>
                      </m:sup>
                    </m:sSup>
                  </m:oMath>
                </a14:m>
                <a:r>
                  <a:rPr lang="zh-CN" altLang="en-US" dirty="0">
                    <a:solidFill>
                      <a:srgbClr val="00B050"/>
                    </a:solidFill>
                  </a:rPr>
                  <a:t>时，则</a:t>
                </a:r>
                <a14:m>
                  <m:oMath xmlns:m="http://schemas.openxmlformats.org/officeDocument/2006/math">
                    <m:r>
                      <a:rPr lang="en-US" altLang="zh-CN" i="1">
                        <a:solidFill>
                          <a:srgbClr val="00B050"/>
                        </a:solidFill>
                        <a:latin typeface="Cambria Math" panose="02040503050406030204" pitchFamily="18" charset="0"/>
                      </a:rPr>
                      <m:t>𝑔</m:t>
                    </m:r>
                  </m:oMath>
                </a14:m>
                <a:r>
                  <a:rPr lang="zh-CN" altLang="en-US" i="0" dirty="0">
                    <a:solidFill>
                      <a:srgbClr val="00B050"/>
                    </a:solidFill>
                    <a:latin typeface="+mj-lt"/>
                  </a:rPr>
                  <a:t>放在第</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𝑗</m:t>
                        </m:r>
                      </m:e>
                      <m:sub>
                        <m:r>
                          <a:rPr lang="en-US" altLang="zh-CN" i="1">
                            <a:solidFill>
                              <a:srgbClr val="00B050"/>
                            </a:solidFill>
                            <a:latin typeface="Cambria Math" panose="02040503050406030204" pitchFamily="18" charset="0"/>
                          </a:rPr>
                          <m:t>𝑘</m:t>
                        </m:r>
                      </m:sub>
                    </m:sSub>
                  </m:oMath>
                </a14:m>
                <a:r>
                  <a:rPr lang="zh-CN" altLang="en-US" i="0" dirty="0">
                    <a:solidFill>
                      <a:srgbClr val="00B050"/>
                    </a:solidFill>
                    <a:latin typeface="+mj-lt"/>
                  </a:rPr>
                  <a:t>列的</a:t>
                </a:r>
                <a:r>
                  <a:rPr lang="zh-CN" altLang="en-US" dirty="0">
                    <a:solidFill>
                      <a:srgbClr val="00B050"/>
                    </a:solidFill>
                  </a:rPr>
                  <a:t>位置。</a:t>
                </a:r>
                <a:endParaRPr lang="en-US" altLang="zh-CN" dirty="0">
                  <a:solidFill>
                    <a:srgbClr val="00B050"/>
                  </a:solidFill>
                </a:endParaRPr>
              </a:p>
            </p:txBody>
          </p:sp>
        </mc:Choice>
        <mc:Fallback xmlns="">
          <p:sp>
            <p:nvSpPr>
              <p:cNvPr id="24" name="文本框 23">
                <a:extLst>
                  <a:ext uri="{FF2B5EF4-FFF2-40B4-BE49-F238E27FC236}">
                    <a16:creationId xmlns:a16="http://schemas.microsoft.com/office/drawing/2014/main" id="{7E417EB9-8B39-4D52-83EB-9AA457428998}"/>
                  </a:ext>
                </a:extLst>
              </p:cNvPr>
              <p:cNvSpPr txBox="1">
                <a:spLocks noRot="1" noChangeAspect="1" noMove="1" noResize="1" noEditPoints="1" noAdjustHandles="1" noChangeArrowheads="1" noChangeShapeType="1" noTextEdit="1"/>
              </p:cNvSpPr>
              <p:nvPr/>
            </p:nvSpPr>
            <p:spPr>
              <a:xfrm>
                <a:off x="7613401" y="4559764"/>
                <a:ext cx="2645076" cy="658514"/>
              </a:xfrm>
              <a:prstGeom prst="rect">
                <a:avLst/>
              </a:prstGeom>
              <a:blipFill>
                <a:blip r:embed="rId6"/>
                <a:stretch>
                  <a:fillRect l="-1914" t="-3846" r="-1052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60A4AAA-3FDA-4D82-96D5-FE46F9E8E6A2}"/>
                  </a:ext>
                </a:extLst>
              </p:cNvPr>
              <p:cNvSpPr/>
              <p:nvPr/>
            </p:nvSpPr>
            <p:spPr>
              <a:xfrm>
                <a:off x="7238884" y="957944"/>
                <a:ext cx="4781385" cy="391646"/>
              </a:xfrm>
              <a:prstGeom prst="rect">
                <a:avLst/>
              </a:prstGeom>
            </p:spPr>
            <p:txBody>
              <a:bodyPr wrap="square">
                <a:spAutoFit/>
              </a:bodyPr>
              <a:lstStyle/>
              <a:p>
                <a:r>
                  <a:rPr lang="en-US" altLang="zh-CN" dirty="0">
                    <a:solidFill>
                      <a:srgbClr val="0070C0"/>
                    </a:solidFill>
                  </a:rPr>
                  <a:t>n</a:t>
                </a:r>
                <a:r>
                  <a:rPr lang="zh-CN" altLang="en-US" dirty="0">
                    <a:solidFill>
                      <a:srgbClr val="0070C0"/>
                    </a:solidFill>
                  </a:rPr>
                  <a:t>个等式</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0" i="1">
                            <a:solidFill>
                              <a:srgbClr val="0070C0"/>
                            </a:solidFill>
                            <a:latin typeface="Cambria Math" panose="02040503050406030204" pitchFamily="18" charset="0"/>
                          </a:rPr>
                          <m:t>𝑥</m:t>
                        </m:r>
                      </m:e>
                      <m:sub>
                        <m:r>
                          <a:rPr lang="en-US" altLang="zh-CN" b="0" i="1">
                            <a:solidFill>
                              <a:srgbClr val="0070C0"/>
                            </a:solidFill>
                            <a:latin typeface="Cambria Math" panose="02040503050406030204" pitchFamily="18" charset="0"/>
                          </a:rPr>
                          <m:t>𝑖</m:t>
                        </m:r>
                      </m:sub>
                    </m:sSub>
                    <m:r>
                      <a:rPr lang="en-US" altLang="zh-CN" b="0" i="1">
                        <a:solidFill>
                          <a:srgbClr val="0070C0"/>
                        </a:solidFill>
                        <a:latin typeface="Cambria Math" panose="02040503050406030204" pitchFamily="18" charset="0"/>
                      </a:rPr>
                      <m:t> </m:t>
                    </m:r>
                  </m:oMath>
                </a14:m>
                <a:r>
                  <a:rPr lang="zh-CN" altLang="en-US" dirty="0">
                    <a:solidFill>
                      <a:srgbClr val="0070C0"/>
                    </a:solidFill>
                  </a:rPr>
                  <a:t>，</a:t>
                </a:r>
                <a:r>
                  <a:rPr lang="en-US" altLang="zh-CN" dirty="0">
                    <a:solidFill>
                      <a:srgbClr val="0070C0"/>
                    </a:solidFill>
                  </a:rPr>
                  <a:t>m</a:t>
                </a:r>
                <a:r>
                  <a:rPr lang="zh-CN" altLang="en-US" dirty="0">
                    <a:solidFill>
                      <a:srgbClr val="0070C0"/>
                    </a:solidFill>
                  </a:rPr>
                  <a:t>个证据</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𝑤</m:t>
                        </m:r>
                      </m:e>
                      <m:sub>
                        <m:r>
                          <a:rPr lang="en-US" altLang="zh-CN" b="0" i="1">
                            <a:solidFill>
                              <a:srgbClr val="0070C0"/>
                            </a:solidFill>
                            <a:latin typeface="Cambria Math" panose="02040503050406030204" pitchFamily="18" charset="0"/>
                          </a:rPr>
                          <m:t>𝑗</m:t>
                        </m:r>
                      </m:sub>
                    </m:sSub>
                  </m:oMath>
                </a14:m>
                <a:r>
                  <a:rPr lang="zh-CN" altLang="en-US" i="1" dirty="0">
                    <a:solidFill>
                      <a:srgbClr val="0070C0"/>
                    </a:solidFill>
                  </a:rPr>
                  <a:t>，</a:t>
                </a:r>
                <a:r>
                  <a:rPr lang="en-US" altLang="zh-CN" dirty="0">
                    <a:solidFill>
                      <a:srgbClr val="0070C0"/>
                    </a:solidFill>
                  </a:rPr>
                  <a:t> k</a:t>
                </a:r>
                <a:r>
                  <a:rPr lang="zh-CN" altLang="en-US" dirty="0">
                    <a:solidFill>
                      <a:srgbClr val="0070C0"/>
                    </a:solidFill>
                  </a:rPr>
                  <a:t>个欲提取证据</a:t>
                </a:r>
                <a14:m>
                  <m:oMath xmlns:m="http://schemas.openxmlformats.org/officeDocument/2006/math">
                    <m:sSup>
                      <m:sSupPr>
                        <m:ctrlPr>
                          <a:rPr lang="en-US" altLang="zh-CN" i="1" smtClean="0">
                            <a:solidFill>
                              <a:srgbClr val="0070C0"/>
                            </a:solidFill>
                            <a:latin typeface="Cambria Math" panose="02040503050406030204" pitchFamily="18" charset="0"/>
                          </a:rPr>
                        </m:ctrlPr>
                      </m:sSupPr>
                      <m:e>
                        <m:r>
                          <a:rPr lang="en-US" altLang="zh-CN" i="1">
                            <a:solidFill>
                              <a:srgbClr val="0070C0"/>
                            </a:solidFill>
                            <a:latin typeface="Cambria Math" panose="02040503050406030204" pitchFamily="18" charset="0"/>
                          </a:rPr>
                          <m:t>𝑔</m:t>
                        </m:r>
                      </m:e>
                      <m:sup>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𝑤</m:t>
                            </m:r>
                          </m:e>
                          <m:sub>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𝑗</m:t>
                                </m:r>
                              </m:e>
                              <m:sub>
                                <m:r>
                                  <a:rPr lang="en-US" altLang="zh-CN" i="1">
                                    <a:solidFill>
                                      <a:srgbClr val="0070C0"/>
                                    </a:solidFill>
                                    <a:latin typeface="Cambria Math" panose="02040503050406030204" pitchFamily="18" charset="0"/>
                                  </a:rPr>
                                  <m:t>𝑘</m:t>
                                </m:r>
                              </m:sub>
                            </m:sSub>
                          </m:sub>
                        </m:sSub>
                      </m:sup>
                    </m:sSup>
                  </m:oMath>
                </a14:m>
                <a:endParaRPr lang="zh-CN" altLang="en-US" i="1" dirty="0">
                  <a:solidFill>
                    <a:srgbClr val="0070C0"/>
                  </a:solidFill>
                </a:endParaRPr>
              </a:p>
            </p:txBody>
          </p:sp>
        </mc:Choice>
        <mc:Fallback xmlns="">
          <p:sp>
            <p:nvSpPr>
              <p:cNvPr id="26" name="矩形 25">
                <a:extLst>
                  <a:ext uri="{FF2B5EF4-FFF2-40B4-BE49-F238E27FC236}">
                    <a16:creationId xmlns:a16="http://schemas.microsoft.com/office/drawing/2014/main" id="{660A4AAA-3FDA-4D82-96D5-FE46F9E8E6A2}"/>
                  </a:ext>
                </a:extLst>
              </p:cNvPr>
              <p:cNvSpPr>
                <a:spLocks noRot="1" noChangeAspect="1" noMove="1" noResize="1" noEditPoints="1" noAdjustHandles="1" noChangeArrowheads="1" noChangeShapeType="1" noTextEdit="1"/>
              </p:cNvSpPr>
              <p:nvPr/>
            </p:nvSpPr>
            <p:spPr>
              <a:xfrm>
                <a:off x="7238884" y="957944"/>
                <a:ext cx="4781385" cy="391646"/>
              </a:xfrm>
              <a:prstGeom prst="rect">
                <a:avLst/>
              </a:prstGeom>
              <a:blipFill>
                <a:blip r:embed="rId7"/>
                <a:stretch>
                  <a:fillRect l="-1058" t="-6250" b="-18750"/>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3C99EE23-8A5C-40CE-AB28-903C9B41CC1D}"/>
              </a:ext>
            </a:extLst>
          </p:cNvPr>
          <p:cNvPicPr>
            <a:picLocks noChangeAspect="1"/>
          </p:cNvPicPr>
          <p:nvPr/>
        </p:nvPicPr>
        <p:blipFill>
          <a:blip r:embed="rId8"/>
          <a:stretch>
            <a:fillRect/>
          </a:stretch>
        </p:blipFill>
        <p:spPr>
          <a:xfrm>
            <a:off x="7681027" y="5533812"/>
            <a:ext cx="4470334" cy="304919"/>
          </a:xfrm>
          <a:prstGeom prst="rect">
            <a:avLst/>
          </a:prstGeom>
        </p:spPr>
      </p:pic>
      <p:cxnSp>
        <p:nvCxnSpPr>
          <p:cNvPr id="31" name="直接连接符 30">
            <a:extLst>
              <a:ext uri="{FF2B5EF4-FFF2-40B4-BE49-F238E27FC236}">
                <a16:creationId xmlns:a16="http://schemas.microsoft.com/office/drawing/2014/main" id="{37CE5743-44B4-43EB-AF61-2C1A81F51A5A}"/>
              </a:ext>
            </a:extLst>
          </p:cNvPr>
          <p:cNvCxnSpPr/>
          <p:nvPr/>
        </p:nvCxnSpPr>
        <p:spPr>
          <a:xfrm>
            <a:off x="10742920" y="5897425"/>
            <a:ext cx="299453"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2" name="直接连接符 31">
            <a:extLst>
              <a:ext uri="{FF2B5EF4-FFF2-40B4-BE49-F238E27FC236}">
                <a16:creationId xmlns:a16="http://schemas.microsoft.com/office/drawing/2014/main" id="{6276313F-0C9C-4E7D-AE80-4200101B8EED}"/>
              </a:ext>
            </a:extLst>
          </p:cNvPr>
          <p:cNvCxnSpPr/>
          <p:nvPr/>
        </p:nvCxnSpPr>
        <p:spPr>
          <a:xfrm>
            <a:off x="11720816" y="5897425"/>
            <a:ext cx="299453"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44FC1F9E-DF0E-4D64-A5FE-A585A357404C}"/>
              </a:ext>
            </a:extLst>
          </p:cNvPr>
          <p:cNvCxnSpPr/>
          <p:nvPr/>
        </p:nvCxnSpPr>
        <p:spPr>
          <a:xfrm>
            <a:off x="11242277" y="5897425"/>
            <a:ext cx="299453" cy="0"/>
          </a:xfrm>
          <a:prstGeom prst="line">
            <a:avLst/>
          </a:prstGeom>
          <a:ln w="190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3045F167-2123-4F4D-AA32-D1B96F13E3A6}"/>
              </a:ext>
            </a:extLst>
          </p:cNvPr>
          <p:cNvCxnSpPr>
            <a:cxnSpLocks/>
          </p:cNvCxnSpPr>
          <p:nvPr/>
        </p:nvCxnSpPr>
        <p:spPr>
          <a:xfrm flipH="1" flipV="1">
            <a:off x="10582448" y="4581579"/>
            <a:ext cx="310198" cy="9522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1FA2495-01C7-480B-AB0C-49FDEAAC38B8}"/>
              </a:ext>
            </a:extLst>
          </p:cNvPr>
          <p:cNvCxnSpPr>
            <a:cxnSpLocks/>
          </p:cNvCxnSpPr>
          <p:nvPr/>
        </p:nvCxnSpPr>
        <p:spPr>
          <a:xfrm flipH="1" flipV="1">
            <a:off x="10677292" y="4502124"/>
            <a:ext cx="1193872" cy="1031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C6BC746-BF67-4137-A418-C857E99DC503}"/>
              </a:ext>
            </a:extLst>
          </p:cNvPr>
          <p:cNvCxnSpPr>
            <a:cxnSpLocks/>
          </p:cNvCxnSpPr>
          <p:nvPr/>
        </p:nvCxnSpPr>
        <p:spPr>
          <a:xfrm flipH="1" flipV="1">
            <a:off x="9998538" y="4462315"/>
            <a:ext cx="1348584" cy="1071497"/>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44" name="左大括号 43">
            <a:extLst>
              <a:ext uri="{FF2B5EF4-FFF2-40B4-BE49-F238E27FC236}">
                <a16:creationId xmlns:a16="http://schemas.microsoft.com/office/drawing/2014/main" id="{4D0C0D63-3ED5-4210-88DE-1DD59E7333F1}"/>
              </a:ext>
            </a:extLst>
          </p:cNvPr>
          <p:cNvSpPr/>
          <p:nvPr/>
        </p:nvSpPr>
        <p:spPr>
          <a:xfrm rot="16200000">
            <a:off x="10491753" y="4023187"/>
            <a:ext cx="85585" cy="837628"/>
          </a:xfrm>
          <a:prstGeom prst="leftBrace">
            <a:avLst>
              <a:gd name="adj1" fmla="val 92382"/>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95D149EE-598F-4635-BB2E-0A2FF5443B90}"/>
              </a:ext>
            </a:extLst>
          </p:cNvPr>
          <p:cNvSpPr/>
          <p:nvPr/>
        </p:nvSpPr>
        <p:spPr>
          <a:xfrm>
            <a:off x="1397265" y="1786290"/>
            <a:ext cx="2775284" cy="25903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C71797F-B062-43A2-BDA7-DA8E0AEB34CE}"/>
              </a:ext>
            </a:extLst>
          </p:cNvPr>
          <p:cNvSpPr/>
          <p:nvPr/>
        </p:nvSpPr>
        <p:spPr>
          <a:xfrm>
            <a:off x="378591" y="3853048"/>
            <a:ext cx="2398295" cy="25903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A769D166-BC5F-4EB5-95E4-7B843EE7E667}"/>
              </a:ext>
            </a:extLst>
          </p:cNvPr>
          <p:cNvSpPr txBox="1"/>
          <p:nvPr/>
        </p:nvSpPr>
        <p:spPr>
          <a:xfrm>
            <a:off x="439348" y="5523850"/>
            <a:ext cx="3733201" cy="646331"/>
          </a:xfrm>
          <a:prstGeom prst="rect">
            <a:avLst/>
          </a:prstGeom>
          <a:noFill/>
        </p:spPr>
        <p:txBody>
          <a:bodyPr wrap="none" rtlCol="0">
            <a:spAutoFit/>
          </a:bodyPr>
          <a:lstStyle/>
          <a:p>
            <a:r>
              <a:rPr lang="zh-CN" altLang="en-US" dirty="0">
                <a:solidFill>
                  <a:srgbClr val="C00000"/>
                </a:solidFill>
              </a:rPr>
              <a:t>如何实现</a:t>
            </a:r>
            <a:r>
              <a:rPr lang="en-US" altLang="zh-CN" dirty="0">
                <a:solidFill>
                  <a:srgbClr val="C00000"/>
                </a:solidFill>
              </a:rPr>
              <a:t>black-box extractability</a:t>
            </a:r>
            <a:r>
              <a:rPr lang="zh-CN" altLang="en-US" dirty="0">
                <a:solidFill>
                  <a:srgbClr val="C00000"/>
                </a:solidFill>
              </a:rPr>
              <a:t>？</a:t>
            </a:r>
            <a:endParaRPr lang="en-US" altLang="zh-CN" dirty="0">
              <a:solidFill>
                <a:srgbClr val="C00000"/>
              </a:solidFill>
            </a:endParaRPr>
          </a:p>
          <a:p>
            <a:r>
              <a:rPr lang="zh-CN" altLang="en-US" dirty="0">
                <a:solidFill>
                  <a:srgbClr val="C00000"/>
                </a:solidFill>
              </a:rPr>
              <a:t>如何实现</a:t>
            </a:r>
            <a:r>
              <a:rPr lang="en-US" altLang="zh-CN" dirty="0">
                <a:solidFill>
                  <a:srgbClr val="C00000"/>
                </a:solidFill>
              </a:rPr>
              <a:t>straight-line extractability</a:t>
            </a:r>
            <a:r>
              <a:rPr lang="zh-CN" altLang="en-US" dirty="0">
                <a:solidFill>
                  <a:srgbClr val="C00000"/>
                </a:solidFill>
              </a:rPr>
              <a:t>？</a:t>
            </a:r>
            <a:endParaRPr lang="en-US" altLang="zh-CN" dirty="0">
              <a:solidFill>
                <a:srgbClr val="C00000"/>
              </a:solidFill>
            </a:endParaRPr>
          </a:p>
        </p:txBody>
      </p:sp>
      <p:sp>
        <p:nvSpPr>
          <p:cNvPr id="6" name="右箭头 5">
            <a:extLst>
              <a:ext uri="{FF2B5EF4-FFF2-40B4-BE49-F238E27FC236}">
                <a16:creationId xmlns:a16="http://schemas.microsoft.com/office/drawing/2014/main" id="{2C8A8A59-511B-3A8D-DF39-847441E38CC2}"/>
              </a:ext>
            </a:extLst>
          </p:cNvPr>
          <p:cNvSpPr/>
          <p:nvPr/>
        </p:nvSpPr>
        <p:spPr>
          <a:xfrm>
            <a:off x="6730984" y="3146508"/>
            <a:ext cx="530087" cy="432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69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ysClr val="windowText" lastClr="000000"/>
                </a:solidFill>
                <a:latin typeface="Times New Roman" panose="02020603050405020304" pitchFamily="18" charset="0"/>
                <a:ea typeface="微软雅黑"/>
                <a:cs typeface="Times New Roman" panose="02020603050405020304" pitchFamily="18" charset="0"/>
              </a:rPr>
              <a:t> Preliminaries</a:t>
            </a:r>
            <a:endParaRPr lang="en-US" altLang="zh-CN" sz="4800" dirty="0">
              <a:solidFill>
                <a:sysClr val="windowText" lastClr="000000"/>
              </a:solidFill>
              <a:latin typeface="Times New Roman" panose="02020603050405020304" pitchFamily="18" charset="0"/>
              <a:ea typeface="微软雅黑"/>
              <a:cs typeface="Times New Roman" panose="02020603050405020304" pitchFamily="18" charset="0"/>
            </a:endParaRPr>
          </a:p>
        </p:txBody>
      </p:sp>
      <p:pic>
        <p:nvPicPr>
          <p:cNvPr id="5" name="图片 4">
            <a:extLst>
              <a:ext uri="{FF2B5EF4-FFF2-40B4-BE49-F238E27FC236}">
                <a16:creationId xmlns:a16="http://schemas.microsoft.com/office/drawing/2014/main" id="{0F6ED6FC-1E79-4503-878E-301E694068A8}"/>
              </a:ext>
            </a:extLst>
          </p:cNvPr>
          <p:cNvPicPr>
            <a:picLocks noChangeAspect="1"/>
          </p:cNvPicPr>
          <p:nvPr/>
        </p:nvPicPr>
        <p:blipFill>
          <a:blip r:embed="rId2"/>
          <a:stretch>
            <a:fillRect/>
          </a:stretch>
        </p:blipFill>
        <p:spPr>
          <a:xfrm>
            <a:off x="2699951" y="151590"/>
            <a:ext cx="7476601" cy="6635724"/>
          </a:xfrm>
          <a:prstGeom prst="rect">
            <a:avLst/>
          </a:prstGeom>
        </p:spPr>
      </p:pic>
    </p:spTree>
    <p:extLst>
      <p:ext uri="{BB962C8B-B14F-4D97-AF65-F5344CB8AC3E}">
        <p14:creationId xmlns:p14="http://schemas.microsoft.com/office/powerpoint/2010/main" val="116214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Abstract</a:t>
            </a:r>
            <a:endParaRPr kumimoji="1" lang="zh-CN" altLang="en-US" sz="3600" dirty="0"/>
          </a:p>
        </p:txBody>
      </p:sp>
      <p:pic>
        <p:nvPicPr>
          <p:cNvPr id="3" name="图片 2">
            <a:extLst>
              <a:ext uri="{FF2B5EF4-FFF2-40B4-BE49-F238E27FC236}">
                <a16:creationId xmlns:a16="http://schemas.microsoft.com/office/drawing/2014/main" id="{DE0C1A34-26FB-4060-9157-A2F5DEF385B7}"/>
              </a:ext>
            </a:extLst>
          </p:cNvPr>
          <p:cNvPicPr>
            <a:picLocks noChangeAspect="1"/>
          </p:cNvPicPr>
          <p:nvPr/>
        </p:nvPicPr>
        <p:blipFill>
          <a:blip r:embed="rId2"/>
          <a:stretch>
            <a:fillRect/>
          </a:stretch>
        </p:blipFill>
        <p:spPr>
          <a:xfrm>
            <a:off x="2302809" y="558166"/>
            <a:ext cx="7586381" cy="5741668"/>
          </a:xfrm>
          <a:prstGeom prst="rect">
            <a:avLst/>
          </a:prstGeom>
        </p:spPr>
      </p:pic>
    </p:spTree>
    <p:extLst>
      <p:ext uri="{BB962C8B-B14F-4D97-AF65-F5344CB8AC3E}">
        <p14:creationId xmlns:p14="http://schemas.microsoft.com/office/powerpoint/2010/main" val="233823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0E4B0A-FCA9-4EC0-83F4-2466BFFD227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rPr>
              <a:t>Introduction and Contributions</a:t>
            </a:r>
          </a:p>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lang="en-US" altLang="zh-CN" sz="3200" dirty="0">
                <a:solidFill>
                  <a:schemeClr val="bg1">
                    <a:lumMod val="75000"/>
                  </a:schemeClr>
                </a:solidFill>
                <a:latin typeface="Times New Roman" panose="02020603050405020304" pitchFamily="18" charset="0"/>
                <a:ea typeface="微软雅黑"/>
                <a:cs typeface="Times New Roman" panose="02020603050405020304" pitchFamily="18" charset="0"/>
              </a:rPr>
              <a:t>Preliminaries</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a:p>
            <a:pPr marL="446088" lvl="0" indent="-446088">
              <a:lnSpc>
                <a:spcPct val="100000"/>
              </a:lnSpc>
              <a:buFont typeface="Wingdings" panose="05000000000000000000" pitchFamily="2" charset="2"/>
              <a:buChar char="p"/>
              <a:defRPr/>
            </a:pPr>
            <a:r>
              <a:rPr lang="en-US" altLang="zh-CN" sz="3200" dirty="0">
                <a:latin typeface="Times New Roman" panose="02020603050405020304" pitchFamily="18" charset="0"/>
                <a:cs typeface="Times New Roman" panose="02020603050405020304" pitchFamily="18" charset="0"/>
              </a:rPr>
              <a:t>Homomorphic Enough Encryption </a:t>
            </a: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f -Blueprint</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p:txBody>
      </p:sp>
      <p:sp>
        <p:nvSpPr>
          <p:cNvPr id="4" name="标题 1">
            <a:extLst>
              <a:ext uri="{FF2B5EF4-FFF2-40B4-BE49-F238E27FC236}">
                <a16:creationId xmlns:a16="http://schemas.microsoft.com/office/drawing/2014/main" id="{511ADE20-C2DF-4484-B13F-F2B6B82A4096}"/>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Content</a:t>
            </a:r>
            <a:endParaRPr kumimoji="1" lang="zh-CN" altLang="en-US" sz="3600" dirty="0"/>
          </a:p>
        </p:txBody>
      </p:sp>
    </p:spTree>
    <p:extLst>
      <p:ext uri="{BB962C8B-B14F-4D97-AF65-F5344CB8AC3E}">
        <p14:creationId xmlns:p14="http://schemas.microsoft.com/office/powerpoint/2010/main" val="1154120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D61CE-183B-702F-8AA0-A456AFD7DBBF}"/>
              </a:ext>
            </a:extLst>
          </p:cNvPr>
          <p:cNvSpPr txBox="1"/>
          <p:nvPr/>
        </p:nvSpPr>
        <p:spPr>
          <a:xfrm>
            <a:off x="-1" y="283030"/>
            <a:ext cx="8531259"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Homomorphic Enough Encryption</a:t>
            </a:r>
            <a:endParaRPr kumimoji="1" lang="zh-CN" altLang="en-US" sz="3600" dirty="0"/>
          </a:p>
        </p:txBody>
      </p:sp>
      <p:grpSp>
        <p:nvGrpSpPr>
          <p:cNvPr id="7" name="组合 6">
            <a:extLst>
              <a:ext uri="{FF2B5EF4-FFF2-40B4-BE49-F238E27FC236}">
                <a16:creationId xmlns:a16="http://schemas.microsoft.com/office/drawing/2014/main" id="{5519D7D4-796B-B747-9FA5-A7EE6A9F9007}"/>
              </a:ext>
            </a:extLst>
          </p:cNvPr>
          <p:cNvGrpSpPr/>
          <p:nvPr/>
        </p:nvGrpSpPr>
        <p:grpSpPr>
          <a:xfrm>
            <a:off x="2097463" y="882529"/>
            <a:ext cx="7997073" cy="5975471"/>
            <a:chOff x="2055043" y="957944"/>
            <a:chExt cx="7582093" cy="5716500"/>
          </a:xfrm>
        </p:grpSpPr>
        <p:pic>
          <p:nvPicPr>
            <p:cNvPr id="4" name="图片 3">
              <a:extLst>
                <a:ext uri="{FF2B5EF4-FFF2-40B4-BE49-F238E27FC236}">
                  <a16:creationId xmlns:a16="http://schemas.microsoft.com/office/drawing/2014/main" id="{BD4E0212-75BB-857C-3B55-766F8BE19915}"/>
                </a:ext>
              </a:extLst>
            </p:cNvPr>
            <p:cNvPicPr>
              <a:picLocks noChangeAspect="1"/>
            </p:cNvPicPr>
            <p:nvPr/>
          </p:nvPicPr>
          <p:blipFill rotWithShape="1">
            <a:blip r:embed="rId2"/>
            <a:srcRect/>
            <a:stretch/>
          </p:blipFill>
          <p:spPr>
            <a:xfrm>
              <a:off x="2055043" y="957944"/>
              <a:ext cx="7582092" cy="4132530"/>
            </a:xfrm>
            <a:prstGeom prst="rect">
              <a:avLst/>
            </a:prstGeom>
          </p:spPr>
        </p:pic>
        <p:pic>
          <p:nvPicPr>
            <p:cNvPr id="6" name="图片 5">
              <a:extLst>
                <a:ext uri="{FF2B5EF4-FFF2-40B4-BE49-F238E27FC236}">
                  <a16:creationId xmlns:a16="http://schemas.microsoft.com/office/drawing/2014/main" id="{92EF649B-E9AB-05C9-2280-2EEF5F0C7A7E}"/>
                </a:ext>
              </a:extLst>
            </p:cNvPr>
            <p:cNvPicPr>
              <a:picLocks noChangeAspect="1"/>
            </p:cNvPicPr>
            <p:nvPr/>
          </p:nvPicPr>
          <p:blipFill>
            <a:blip r:embed="rId3"/>
            <a:stretch>
              <a:fillRect/>
            </a:stretch>
          </p:blipFill>
          <p:spPr>
            <a:xfrm>
              <a:off x="2055044" y="5090474"/>
              <a:ext cx="7582092" cy="1583970"/>
            </a:xfrm>
            <a:prstGeom prst="rect">
              <a:avLst/>
            </a:prstGeom>
          </p:spPr>
        </p:pic>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DC7788-BEE4-44B9-853B-03DC6B91850B}"/>
                  </a:ext>
                </a:extLst>
              </p:cNvPr>
              <p:cNvSpPr txBox="1"/>
              <p:nvPr/>
            </p:nvSpPr>
            <p:spPr>
              <a:xfrm>
                <a:off x="10218819" y="1016001"/>
                <a:ext cx="1251285" cy="584775"/>
              </a:xfrm>
              <a:prstGeom prst="rect">
                <a:avLst/>
              </a:prstGeom>
              <a:noFill/>
            </p:spPr>
            <p:txBody>
              <a:bodyPr wrap="square" rtlCol="0">
                <a:spAutoFit/>
              </a:bodyPr>
              <a:lstStyle/>
              <a:p>
                <a:r>
                  <a:rPr lang="zh-CN" altLang="en-US" sz="1600" dirty="0">
                    <a:solidFill>
                      <a:srgbClr val="C00000"/>
                    </a:solidFill>
                  </a:rPr>
                  <a:t>函数</a:t>
                </a:r>
                <a14:m>
                  <m:oMath xmlns:m="http://schemas.openxmlformats.org/officeDocument/2006/math">
                    <m:r>
                      <a:rPr lang="en-US" altLang="zh-CN" sz="1600" i="1" dirty="0" smtClean="0">
                        <a:solidFill>
                          <a:srgbClr val="C00000"/>
                        </a:solidFill>
                        <a:latin typeface="Cambria Math" panose="02040503050406030204" pitchFamily="18" charset="0"/>
                      </a:rPr>
                      <m:t>𝑓</m:t>
                    </m:r>
                  </m:oMath>
                </a14:m>
                <a:r>
                  <a:rPr lang="zh-CN" altLang="en-US" sz="1600" dirty="0">
                    <a:solidFill>
                      <a:srgbClr val="C00000"/>
                    </a:solidFill>
                  </a:rPr>
                  <a:t>有</a:t>
                </a:r>
                <a:r>
                  <a:rPr lang="en-US" altLang="zh-CN" sz="1600" dirty="0">
                    <a:solidFill>
                      <a:srgbClr val="C00000"/>
                    </a:solidFill>
                  </a:rPr>
                  <a:t>2</a:t>
                </a:r>
                <a:r>
                  <a:rPr lang="zh-CN" altLang="en-US" sz="1600" dirty="0">
                    <a:solidFill>
                      <a:srgbClr val="C00000"/>
                    </a:solidFill>
                  </a:rPr>
                  <a:t>个输入变量</a:t>
                </a:r>
              </a:p>
            </p:txBody>
          </p:sp>
        </mc:Choice>
        <mc:Fallback xmlns="">
          <p:sp>
            <p:nvSpPr>
              <p:cNvPr id="3" name="文本框 2">
                <a:extLst>
                  <a:ext uri="{FF2B5EF4-FFF2-40B4-BE49-F238E27FC236}">
                    <a16:creationId xmlns:a16="http://schemas.microsoft.com/office/drawing/2014/main" id="{9DDC7788-BEE4-44B9-853B-03DC6B91850B}"/>
                  </a:ext>
                </a:extLst>
              </p:cNvPr>
              <p:cNvSpPr txBox="1">
                <a:spLocks noRot="1" noChangeAspect="1" noMove="1" noResize="1" noEditPoints="1" noAdjustHandles="1" noChangeArrowheads="1" noChangeShapeType="1" noTextEdit="1"/>
              </p:cNvSpPr>
              <p:nvPr/>
            </p:nvSpPr>
            <p:spPr>
              <a:xfrm>
                <a:off x="10218819" y="1016001"/>
                <a:ext cx="1251285" cy="584775"/>
              </a:xfrm>
              <a:prstGeom prst="rect">
                <a:avLst/>
              </a:prstGeom>
              <a:blipFill>
                <a:blip r:embed="rId4"/>
                <a:stretch>
                  <a:fillRect l="-2427" t="-4167" b="-114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10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D61CE-183B-702F-8AA0-A456AFD7DBBF}"/>
              </a:ext>
            </a:extLst>
          </p:cNvPr>
          <p:cNvSpPr txBox="1"/>
          <p:nvPr/>
        </p:nvSpPr>
        <p:spPr>
          <a:xfrm>
            <a:off x="-1" y="283030"/>
            <a:ext cx="8531259"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Homomorphic Enough Encryption</a:t>
            </a:r>
            <a:endParaRPr kumimoji="1" lang="zh-CN" altLang="en-US" sz="3600" dirty="0"/>
          </a:p>
        </p:txBody>
      </p:sp>
      <p:pic>
        <p:nvPicPr>
          <p:cNvPr id="3" name="图片 2">
            <a:extLst>
              <a:ext uri="{FF2B5EF4-FFF2-40B4-BE49-F238E27FC236}">
                <a16:creationId xmlns:a16="http://schemas.microsoft.com/office/drawing/2014/main" id="{20B220E3-AD95-4B79-AAFD-1B92C06671C3}"/>
              </a:ext>
            </a:extLst>
          </p:cNvPr>
          <p:cNvPicPr>
            <a:picLocks noChangeAspect="1"/>
          </p:cNvPicPr>
          <p:nvPr/>
        </p:nvPicPr>
        <p:blipFill>
          <a:blip r:embed="rId3"/>
          <a:stretch>
            <a:fillRect/>
          </a:stretch>
        </p:blipFill>
        <p:spPr>
          <a:xfrm>
            <a:off x="2553200" y="855131"/>
            <a:ext cx="7085600" cy="6002869"/>
          </a:xfrm>
          <a:prstGeom prst="rect">
            <a:avLst/>
          </a:prstGeom>
        </p:spPr>
      </p:pic>
      <p:sp>
        <p:nvSpPr>
          <p:cNvPr id="5" name="文本框 4">
            <a:extLst>
              <a:ext uri="{FF2B5EF4-FFF2-40B4-BE49-F238E27FC236}">
                <a16:creationId xmlns:a16="http://schemas.microsoft.com/office/drawing/2014/main" id="{203C1099-599C-4C8F-9908-8287B672A17D}"/>
              </a:ext>
            </a:extLst>
          </p:cNvPr>
          <p:cNvSpPr txBox="1"/>
          <p:nvPr/>
        </p:nvSpPr>
        <p:spPr>
          <a:xfrm>
            <a:off x="166255" y="2062841"/>
            <a:ext cx="2420102" cy="1077218"/>
          </a:xfrm>
          <a:prstGeom prst="rect">
            <a:avLst/>
          </a:prstGeom>
          <a:noFill/>
        </p:spPr>
        <p:txBody>
          <a:bodyPr wrap="square" rtlCol="0">
            <a:spAutoFit/>
          </a:bodyPr>
          <a:lstStyle/>
          <a:p>
            <a:r>
              <a:rPr lang="en-US" altLang="zh-CN" sz="1600" b="1" dirty="0">
                <a:solidFill>
                  <a:srgbClr val="C00000"/>
                </a:solidFill>
              </a:rPr>
              <a:t>Correctness</a:t>
            </a:r>
            <a:r>
              <a:rPr lang="zh-CN" altLang="en-US" sz="1600" b="1" dirty="0">
                <a:solidFill>
                  <a:srgbClr val="C00000"/>
                </a:solidFill>
              </a:rPr>
              <a:t>：</a:t>
            </a:r>
            <a:endParaRPr lang="en-US" altLang="zh-CN" sz="1600" b="1" dirty="0">
              <a:solidFill>
                <a:srgbClr val="C00000"/>
              </a:solidFill>
            </a:endParaRPr>
          </a:p>
          <a:p>
            <a:r>
              <a:rPr lang="zh-CN" altLang="en-US" sz="1600" dirty="0">
                <a:solidFill>
                  <a:srgbClr val="C00000"/>
                </a:solidFill>
              </a:rPr>
              <a:t>从正确生成的</a:t>
            </a:r>
            <a:r>
              <a:rPr lang="en-US" altLang="zh-CN" sz="1600" dirty="0">
                <a:solidFill>
                  <a:srgbClr val="C00000"/>
                </a:solidFill>
              </a:rPr>
              <a:t>Z</a:t>
            </a:r>
            <a:r>
              <a:rPr lang="zh-CN" altLang="en-US" sz="1600" dirty="0">
                <a:solidFill>
                  <a:srgbClr val="C00000"/>
                </a:solidFill>
              </a:rPr>
              <a:t>中</a:t>
            </a:r>
            <a:r>
              <a:rPr lang="en-US" altLang="zh-CN" sz="1600" dirty="0" err="1">
                <a:solidFill>
                  <a:srgbClr val="C00000"/>
                </a:solidFill>
              </a:rPr>
              <a:t>HECdec</a:t>
            </a:r>
            <a:r>
              <a:rPr lang="zh-CN" altLang="es-ES" sz="1600" dirty="0">
                <a:solidFill>
                  <a:srgbClr val="C00000"/>
                </a:solidFill>
              </a:rPr>
              <a:t>解密不出</a:t>
            </a:r>
            <a:r>
              <a:rPr lang="es-ES" altLang="zh-CN" sz="1600" dirty="0">
                <a:solidFill>
                  <a:srgbClr val="C00000"/>
                </a:solidFill>
              </a:rPr>
              <a:t>f(x, y)</a:t>
            </a:r>
            <a:r>
              <a:rPr lang="zh-CN" altLang="es-ES" sz="1600" dirty="0">
                <a:solidFill>
                  <a:srgbClr val="C00000"/>
                </a:solidFill>
              </a:rPr>
              <a:t>的概率很小</a:t>
            </a:r>
            <a:r>
              <a:rPr lang="zh-CN" altLang="en-US" sz="1600" dirty="0">
                <a:solidFill>
                  <a:srgbClr val="C00000"/>
                </a:solidFill>
              </a:rPr>
              <a:t>。</a:t>
            </a:r>
          </a:p>
        </p:txBody>
      </p:sp>
      <p:sp>
        <p:nvSpPr>
          <p:cNvPr id="9" name="文本框 8">
            <a:extLst>
              <a:ext uri="{FF2B5EF4-FFF2-40B4-BE49-F238E27FC236}">
                <a16:creationId xmlns:a16="http://schemas.microsoft.com/office/drawing/2014/main" id="{B2DAB3C9-2B7C-43AB-848A-CC9F56C95806}"/>
              </a:ext>
            </a:extLst>
          </p:cNvPr>
          <p:cNvSpPr txBox="1"/>
          <p:nvPr/>
        </p:nvSpPr>
        <p:spPr>
          <a:xfrm>
            <a:off x="9671957" y="2062840"/>
            <a:ext cx="2221686" cy="830997"/>
          </a:xfrm>
          <a:prstGeom prst="rect">
            <a:avLst/>
          </a:prstGeom>
          <a:noFill/>
        </p:spPr>
        <p:txBody>
          <a:bodyPr wrap="square" rtlCol="0">
            <a:spAutoFit/>
          </a:bodyPr>
          <a:lstStyle/>
          <a:p>
            <a:r>
              <a:rPr lang="en-US" altLang="zh-CN" sz="1600" b="1" dirty="0">
                <a:solidFill>
                  <a:srgbClr val="C00000"/>
                </a:solidFill>
              </a:rPr>
              <a:t>Security of x and y from third parties</a:t>
            </a:r>
            <a:r>
              <a:rPr lang="zh-CN" altLang="en-US" sz="1600" b="1" dirty="0">
                <a:solidFill>
                  <a:srgbClr val="C00000"/>
                </a:solidFill>
              </a:rPr>
              <a:t>：</a:t>
            </a:r>
            <a:endParaRPr lang="en-US" altLang="zh-CN" sz="1600" b="1" dirty="0">
              <a:solidFill>
                <a:srgbClr val="C00000"/>
              </a:solidFill>
            </a:endParaRPr>
          </a:p>
          <a:p>
            <a:r>
              <a:rPr lang="zh-CN" altLang="en-US" sz="1600" dirty="0">
                <a:solidFill>
                  <a:srgbClr val="C00000"/>
                </a:solidFill>
              </a:rPr>
              <a:t>密文</a:t>
            </a:r>
            <a:r>
              <a:rPr lang="en-US" altLang="zh-CN" sz="1600" dirty="0">
                <a:solidFill>
                  <a:srgbClr val="C00000"/>
                </a:solidFill>
              </a:rPr>
              <a:t>Z</a:t>
            </a:r>
            <a:r>
              <a:rPr lang="zh-CN" altLang="en-US" sz="1600" dirty="0">
                <a:solidFill>
                  <a:srgbClr val="C00000"/>
                </a:solidFill>
              </a:rPr>
              <a:t>和</a:t>
            </a:r>
            <a:r>
              <a:rPr lang="en-US" altLang="zh-CN" sz="1600" dirty="0">
                <a:solidFill>
                  <a:srgbClr val="C00000"/>
                </a:solidFill>
              </a:rPr>
              <a:t>X</a:t>
            </a:r>
            <a:r>
              <a:rPr lang="zh-CN" altLang="en-US" sz="1600" dirty="0">
                <a:solidFill>
                  <a:srgbClr val="C00000"/>
                </a:solidFill>
              </a:rPr>
              <a:t>不会泄露</a:t>
            </a:r>
            <a:r>
              <a:rPr lang="en-US" altLang="zh-CN" sz="1600" dirty="0">
                <a:solidFill>
                  <a:srgbClr val="C00000"/>
                </a:solidFill>
              </a:rPr>
              <a:t>f(x, y)</a:t>
            </a:r>
            <a:endParaRPr lang="zh-CN" altLang="en-US" sz="1600" dirty="0">
              <a:solidFill>
                <a:srgbClr val="C00000"/>
              </a:solidFill>
            </a:endParaRPr>
          </a:p>
        </p:txBody>
      </p:sp>
      <p:sp>
        <p:nvSpPr>
          <p:cNvPr id="10" name="文本框 9">
            <a:extLst>
              <a:ext uri="{FF2B5EF4-FFF2-40B4-BE49-F238E27FC236}">
                <a16:creationId xmlns:a16="http://schemas.microsoft.com/office/drawing/2014/main" id="{36FB959E-A7DB-4874-ACB0-915AB6D1BCD7}"/>
              </a:ext>
            </a:extLst>
          </p:cNvPr>
          <p:cNvSpPr txBox="1"/>
          <p:nvPr/>
        </p:nvSpPr>
        <p:spPr>
          <a:xfrm>
            <a:off x="166255" y="4931227"/>
            <a:ext cx="1646465" cy="584775"/>
          </a:xfrm>
          <a:prstGeom prst="rect">
            <a:avLst/>
          </a:prstGeom>
          <a:noFill/>
        </p:spPr>
        <p:txBody>
          <a:bodyPr wrap="square" rtlCol="0">
            <a:spAutoFit/>
          </a:bodyPr>
          <a:lstStyle/>
          <a:p>
            <a:r>
              <a:rPr lang="en-US" altLang="zh-CN" sz="1600" b="1" dirty="0">
                <a:solidFill>
                  <a:srgbClr val="C00000"/>
                </a:solidFill>
              </a:rPr>
              <a:t>Security of x</a:t>
            </a:r>
            <a:r>
              <a:rPr lang="zh-CN" altLang="en-US" sz="1600" b="1" dirty="0">
                <a:solidFill>
                  <a:srgbClr val="C00000"/>
                </a:solidFill>
              </a:rPr>
              <a:t>：</a:t>
            </a:r>
            <a:endParaRPr lang="en-US" altLang="zh-CN" sz="1600" b="1" dirty="0">
              <a:solidFill>
                <a:srgbClr val="C00000"/>
              </a:solidFill>
            </a:endParaRPr>
          </a:p>
          <a:p>
            <a:r>
              <a:rPr lang="zh-CN" altLang="en-US" sz="1600" dirty="0">
                <a:solidFill>
                  <a:srgbClr val="C00000"/>
                </a:solidFill>
              </a:rPr>
              <a:t>密文</a:t>
            </a:r>
            <a:r>
              <a:rPr lang="en-US" altLang="zh-CN" sz="1600" dirty="0">
                <a:solidFill>
                  <a:srgbClr val="C00000"/>
                </a:solidFill>
              </a:rPr>
              <a:t>X</a:t>
            </a:r>
            <a:r>
              <a:rPr lang="zh-CN" altLang="en-US" sz="1600" dirty="0">
                <a:solidFill>
                  <a:srgbClr val="C00000"/>
                </a:solidFill>
              </a:rPr>
              <a:t>不会泄露</a:t>
            </a:r>
            <a:r>
              <a:rPr lang="en-US" altLang="zh-CN" sz="1600" dirty="0">
                <a:solidFill>
                  <a:srgbClr val="C00000"/>
                </a:solidFill>
              </a:rPr>
              <a:t>x</a:t>
            </a:r>
            <a:endParaRPr lang="zh-CN" altLang="en-US" sz="1600" dirty="0">
              <a:solidFill>
                <a:srgbClr val="C00000"/>
              </a:solidFill>
            </a:endParaRPr>
          </a:p>
        </p:txBody>
      </p:sp>
      <p:sp>
        <p:nvSpPr>
          <p:cNvPr id="11" name="文本框 10">
            <a:extLst>
              <a:ext uri="{FF2B5EF4-FFF2-40B4-BE49-F238E27FC236}">
                <a16:creationId xmlns:a16="http://schemas.microsoft.com/office/drawing/2014/main" id="{3FD868C9-C1FA-470E-AB9D-F60A20DCE342}"/>
              </a:ext>
            </a:extLst>
          </p:cNvPr>
          <p:cNvSpPr txBox="1"/>
          <p:nvPr/>
        </p:nvSpPr>
        <p:spPr>
          <a:xfrm>
            <a:off x="9671235" y="4931227"/>
            <a:ext cx="2354510" cy="830997"/>
          </a:xfrm>
          <a:prstGeom prst="rect">
            <a:avLst/>
          </a:prstGeom>
          <a:noFill/>
        </p:spPr>
        <p:txBody>
          <a:bodyPr wrap="square" rtlCol="0">
            <a:spAutoFit/>
          </a:bodyPr>
          <a:lstStyle/>
          <a:p>
            <a:r>
              <a:rPr lang="en-US" altLang="zh-CN" sz="1600" b="1" dirty="0">
                <a:solidFill>
                  <a:srgbClr val="C00000"/>
                </a:solidFill>
              </a:rPr>
              <a:t>Security of </a:t>
            </a:r>
            <a:r>
              <a:rPr lang="en-US" altLang="zh-CN" sz="1600" b="1" dirty="0" err="1">
                <a:solidFill>
                  <a:srgbClr val="C00000"/>
                </a:solidFill>
              </a:rPr>
              <a:t>DirectZ</a:t>
            </a:r>
            <a:r>
              <a:rPr lang="zh-CN" altLang="en-US" sz="1600" b="1" dirty="0">
                <a:solidFill>
                  <a:srgbClr val="C00000"/>
                </a:solidFill>
              </a:rPr>
              <a:t>：</a:t>
            </a:r>
            <a:endParaRPr lang="en-US" altLang="zh-CN" sz="1600" b="1" dirty="0">
              <a:solidFill>
                <a:srgbClr val="C00000"/>
              </a:solidFill>
            </a:endParaRPr>
          </a:p>
          <a:p>
            <a:r>
              <a:rPr lang="en-US" altLang="zh-CN" sz="1600" dirty="0" err="1">
                <a:solidFill>
                  <a:srgbClr val="C00000"/>
                </a:solidFill>
              </a:rPr>
              <a:t>HECdirect</a:t>
            </a:r>
            <a:r>
              <a:rPr lang="zh-CN" altLang="en-US" sz="1600" dirty="0">
                <a:solidFill>
                  <a:srgbClr val="C00000"/>
                </a:solidFill>
              </a:rPr>
              <a:t>的输出与 </a:t>
            </a:r>
            <a:r>
              <a:rPr lang="en-US" altLang="zh-CN" sz="1600" dirty="0" err="1">
                <a:solidFill>
                  <a:srgbClr val="C00000"/>
                </a:solidFill>
              </a:rPr>
              <a:t>HECeval</a:t>
            </a:r>
            <a:r>
              <a:rPr lang="en-US" altLang="zh-CN" sz="1600" dirty="0">
                <a:solidFill>
                  <a:srgbClr val="C00000"/>
                </a:solidFill>
              </a:rPr>
              <a:t> </a:t>
            </a:r>
            <a:r>
              <a:rPr lang="zh-CN" altLang="en-US" sz="1600" dirty="0">
                <a:solidFill>
                  <a:srgbClr val="C00000"/>
                </a:solidFill>
              </a:rPr>
              <a:t>的输出不可区分</a:t>
            </a:r>
          </a:p>
        </p:txBody>
      </p:sp>
    </p:spTree>
    <p:extLst>
      <p:ext uri="{BB962C8B-B14F-4D97-AF65-F5344CB8AC3E}">
        <p14:creationId xmlns:p14="http://schemas.microsoft.com/office/powerpoint/2010/main" val="2811904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D61CE-183B-702F-8AA0-A456AFD7DBBF}"/>
              </a:ext>
            </a:extLst>
          </p:cNvPr>
          <p:cNvSpPr txBox="1"/>
          <p:nvPr/>
        </p:nvSpPr>
        <p:spPr>
          <a:xfrm>
            <a:off x="-2" y="283030"/>
            <a:ext cx="12113445"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HEC from the </a:t>
            </a:r>
            <a:r>
              <a:rPr lang="en-US" altLang="zh-CN" sz="3600" dirty="0" err="1">
                <a:latin typeface="Times New Roman" panose="02020603050405020304" pitchFamily="18" charset="0"/>
                <a:cs typeface="Times New Roman" panose="02020603050405020304" pitchFamily="18" charset="0"/>
              </a:rPr>
              <a:t>ElGamal</a:t>
            </a:r>
            <a:r>
              <a:rPr lang="en-US" altLang="zh-CN" sz="3600" dirty="0">
                <a:latin typeface="Times New Roman" panose="02020603050405020304" pitchFamily="18" charset="0"/>
                <a:cs typeface="Times New Roman" panose="02020603050405020304" pitchFamily="18" charset="0"/>
              </a:rPr>
              <a:t> Cryptosystem</a:t>
            </a:r>
            <a:endParaRPr kumimoji="1" lang="zh-CN" altLang="en-US" sz="3600" dirty="0"/>
          </a:p>
        </p:txBody>
      </p:sp>
      <p:pic>
        <p:nvPicPr>
          <p:cNvPr id="3" name="图片 2">
            <a:extLst>
              <a:ext uri="{FF2B5EF4-FFF2-40B4-BE49-F238E27FC236}">
                <a16:creationId xmlns:a16="http://schemas.microsoft.com/office/drawing/2014/main" id="{AC63540D-4F5B-4D70-8661-68246B5C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02" y="910674"/>
            <a:ext cx="8233892" cy="4871228"/>
          </a:xfrm>
          <a:prstGeom prst="rect">
            <a:avLst/>
          </a:prstGeom>
        </p:spPr>
      </p:pic>
      <p:sp>
        <p:nvSpPr>
          <p:cNvPr id="4" name="文本框 3">
            <a:extLst>
              <a:ext uri="{FF2B5EF4-FFF2-40B4-BE49-F238E27FC236}">
                <a16:creationId xmlns:a16="http://schemas.microsoft.com/office/drawing/2014/main" id="{347C94E5-F140-43CC-BD12-42F103BA9FB4}"/>
              </a:ext>
            </a:extLst>
          </p:cNvPr>
          <p:cNvSpPr txBox="1"/>
          <p:nvPr/>
        </p:nvSpPr>
        <p:spPr>
          <a:xfrm>
            <a:off x="8591552" y="910674"/>
            <a:ext cx="3631188" cy="1754326"/>
          </a:xfrm>
          <a:prstGeom prst="rect">
            <a:avLst/>
          </a:prstGeom>
          <a:noFill/>
        </p:spPr>
        <p:txBody>
          <a:bodyPr wrap="square" rtlCol="0">
            <a:spAutoFit/>
          </a:bodyPr>
          <a:lstStyle/>
          <a:p>
            <a:r>
              <a:rPr lang="en-US" altLang="zh-CN" dirty="0">
                <a:solidFill>
                  <a:srgbClr val="C00000"/>
                </a:solidFill>
              </a:rPr>
              <a:t>Auditor: Alice</a:t>
            </a:r>
          </a:p>
          <a:p>
            <a:r>
              <a:rPr lang="en-US" altLang="zh-CN" dirty="0">
                <a:solidFill>
                  <a:srgbClr val="C00000"/>
                </a:solidFill>
              </a:rPr>
              <a:t>User:</a:t>
            </a:r>
            <a:r>
              <a:rPr lang="zh-CN" altLang="en-US" dirty="0">
                <a:solidFill>
                  <a:srgbClr val="C00000"/>
                </a:solidFill>
              </a:rPr>
              <a:t> </a:t>
            </a:r>
            <a:r>
              <a:rPr lang="en-US" altLang="zh-CN" dirty="0">
                <a:solidFill>
                  <a:srgbClr val="C00000"/>
                </a:solidFill>
              </a:rPr>
              <a:t>Bob</a:t>
            </a:r>
          </a:p>
          <a:p>
            <a:pPr marL="285750" indent="-285750">
              <a:buFont typeface="Arial" panose="020B0604020202020204" pitchFamily="34" charset="0"/>
              <a:buChar char="•"/>
            </a:pPr>
            <a:r>
              <a:rPr lang="en-US" altLang="zh-CN" dirty="0">
                <a:solidFill>
                  <a:srgbClr val="C00000"/>
                </a:solidFill>
              </a:rPr>
              <a:t>Alice</a:t>
            </a:r>
            <a:r>
              <a:rPr lang="zh-CN" altLang="en-US" dirty="0">
                <a:solidFill>
                  <a:srgbClr val="C00000"/>
                </a:solidFill>
              </a:rPr>
              <a:t>使用</a:t>
            </a:r>
            <a:r>
              <a:rPr lang="en-US" altLang="zh-CN" dirty="0" err="1">
                <a:solidFill>
                  <a:srgbClr val="C00000"/>
                </a:solidFill>
              </a:rPr>
              <a:t>HECenc</a:t>
            </a:r>
            <a:r>
              <a:rPr lang="zh-CN" altLang="en-US" dirty="0">
                <a:solidFill>
                  <a:srgbClr val="C00000"/>
                </a:solidFill>
              </a:rPr>
              <a:t>编码监视列表</a:t>
            </a:r>
            <a:endParaRPr lang="en-US" altLang="zh-CN" dirty="0">
              <a:solidFill>
                <a:srgbClr val="C00000"/>
              </a:solidFill>
            </a:endParaRPr>
          </a:p>
          <a:p>
            <a:pPr marL="285750" indent="-285750">
              <a:buFont typeface="Arial" panose="020B0604020202020204" pitchFamily="34" charset="0"/>
              <a:buChar char="•"/>
            </a:pPr>
            <a:r>
              <a:rPr lang="en-US" altLang="zh-CN" dirty="0">
                <a:solidFill>
                  <a:srgbClr val="C00000"/>
                </a:solidFill>
              </a:rPr>
              <a:t>Bob</a:t>
            </a:r>
            <a:r>
              <a:rPr lang="zh-CN" altLang="en-US" dirty="0">
                <a:solidFill>
                  <a:srgbClr val="C00000"/>
                </a:solidFill>
              </a:rPr>
              <a:t>使用</a:t>
            </a:r>
            <a:r>
              <a:rPr lang="en-US" altLang="zh-CN" dirty="0" err="1">
                <a:solidFill>
                  <a:srgbClr val="C00000"/>
                </a:solidFill>
              </a:rPr>
              <a:t>HECeval</a:t>
            </a:r>
            <a:r>
              <a:rPr lang="zh-CN" altLang="en-US" dirty="0">
                <a:solidFill>
                  <a:srgbClr val="C00000"/>
                </a:solidFill>
              </a:rPr>
              <a:t>生成一个托管</a:t>
            </a:r>
            <a:r>
              <a:rPr lang="en-US" altLang="zh-CN" dirty="0">
                <a:solidFill>
                  <a:srgbClr val="C00000"/>
                </a:solidFill>
              </a:rPr>
              <a:t>Z</a:t>
            </a:r>
          </a:p>
          <a:p>
            <a:pPr marL="285750" indent="-285750">
              <a:buFont typeface="Arial" panose="020B0604020202020204" pitchFamily="34" charset="0"/>
              <a:buChar char="•"/>
            </a:pPr>
            <a:r>
              <a:rPr lang="en-US" altLang="zh-CN" dirty="0">
                <a:solidFill>
                  <a:srgbClr val="C00000"/>
                </a:solidFill>
              </a:rPr>
              <a:t>Alice</a:t>
            </a:r>
            <a:r>
              <a:rPr lang="zh-CN" altLang="en-US" dirty="0">
                <a:solidFill>
                  <a:srgbClr val="C00000"/>
                </a:solidFill>
              </a:rPr>
              <a:t>可以从托管</a:t>
            </a:r>
            <a:r>
              <a:rPr lang="en-US" altLang="zh-CN" dirty="0">
                <a:solidFill>
                  <a:srgbClr val="C00000"/>
                </a:solidFill>
              </a:rPr>
              <a:t>Z</a:t>
            </a:r>
            <a:r>
              <a:rPr lang="zh-CN" altLang="en-US" dirty="0">
                <a:solidFill>
                  <a:srgbClr val="C00000"/>
                </a:solidFill>
              </a:rPr>
              <a:t>中解密得到关于</a:t>
            </a:r>
            <a:r>
              <a:rPr lang="en-US" altLang="zh-CN" dirty="0">
                <a:solidFill>
                  <a:srgbClr val="C00000"/>
                </a:solidFill>
              </a:rPr>
              <a:t>Bob</a:t>
            </a:r>
            <a:r>
              <a:rPr lang="zh-CN" altLang="en-US" dirty="0">
                <a:solidFill>
                  <a:srgbClr val="C00000"/>
                </a:solidFill>
              </a:rPr>
              <a:t>秘密的函数值</a:t>
            </a:r>
            <a:endParaRPr lang="en-US" altLang="zh-CN" dirty="0">
              <a:solidFill>
                <a:srgbClr val="C00000"/>
              </a:solidFill>
            </a:endParaRPr>
          </a:p>
        </p:txBody>
      </p:sp>
      <p:pic>
        <p:nvPicPr>
          <p:cNvPr id="6" name="图片 5">
            <a:extLst>
              <a:ext uri="{FF2B5EF4-FFF2-40B4-BE49-F238E27FC236}">
                <a16:creationId xmlns:a16="http://schemas.microsoft.com/office/drawing/2014/main" id="{94DF1613-B36A-420C-8F9D-D150C681A624}"/>
              </a:ext>
            </a:extLst>
          </p:cNvPr>
          <p:cNvPicPr>
            <a:picLocks noChangeAspect="1"/>
          </p:cNvPicPr>
          <p:nvPr/>
        </p:nvPicPr>
        <p:blipFill>
          <a:blip r:embed="rId4"/>
          <a:stretch>
            <a:fillRect/>
          </a:stretch>
        </p:blipFill>
        <p:spPr>
          <a:xfrm>
            <a:off x="246302" y="5781902"/>
            <a:ext cx="8233892" cy="8462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B26E448-2367-4FE6-B8C1-CEDF99E3B8B5}"/>
                  </a:ext>
                </a:extLst>
              </p:cNvPr>
              <p:cNvSpPr txBox="1"/>
              <p:nvPr/>
            </p:nvSpPr>
            <p:spPr>
              <a:xfrm>
                <a:off x="8613265" y="2784786"/>
                <a:ext cx="3587761" cy="6140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C00000"/>
                          </a:solidFill>
                          <a:latin typeface="Cambria Math" panose="02040503050406030204" pitchFamily="18" charset="0"/>
                        </a:rPr>
                        <m:t>𝑝</m:t>
                      </m:r>
                      <m:d>
                        <m:dPr>
                          <m:ctrlPr>
                            <a:rPr lang="en-US" altLang="zh-CN" sz="1400" b="0" i="1" smtClean="0">
                              <a:solidFill>
                                <a:srgbClr val="C00000"/>
                              </a:solidFill>
                              <a:latin typeface="Cambria Math" panose="02040503050406030204" pitchFamily="18" charset="0"/>
                            </a:rPr>
                          </m:ctrlPr>
                        </m:dPr>
                        <m:e>
                          <m:r>
                            <a:rPr lang="en-US" altLang="zh-CN" sz="1400" b="0" i="1" smtClean="0">
                              <a:solidFill>
                                <a:srgbClr val="C00000"/>
                              </a:solidFill>
                              <a:latin typeface="Cambria Math" panose="02040503050406030204" pitchFamily="18" charset="0"/>
                            </a:rPr>
                            <m:t>𝑥</m:t>
                          </m:r>
                        </m:e>
                      </m:d>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𝑠</m:t>
                      </m:r>
                      <m:nary>
                        <m:naryPr>
                          <m:chr m:val="∏"/>
                          <m:subHide m:val="on"/>
                          <m:supHide m:val="on"/>
                          <m:ctrlPr>
                            <a:rPr lang="en-US" altLang="zh-CN" sz="1400" b="0" i="1" smtClean="0">
                              <a:solidFill>
                                <a:srgbClr val="C00000"/>
                              </a:solidFill>
                              <a:latin typeface="Cambria Math" panose="02040503050406030204" pitchFamily="18" charset="0"/>
                            </a:rPr>
                          </m:ctrlPr>
                        </m:naryPr>
                        <m:sub/>
                        <m:sup/>
                        <m:e>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𝑥</m:t>
                          </m:r>
                          <m:r>
                            <a:rPr lang="en-US" altLang="zh-CN" sz="1400" b="0" i="1" smtClean="0">
                              <a:solidFill>
                                <a:srgbClr val="C00000"/>
                              </a:solidFill>
                              <a:latin typeface="Cambria Math" panose="02040503050406030204" pitchFamily="18" charset="0"/>
                            </a:rPr>
                            <m:t>−</m:t>
                          </m:r>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𝑎</m:t>
                              </m:r>
                            </m:e>
                            <m:sub>
                              <m:r>
                                <a:rPr lang="en-US" altLang="zh-CN" sz="1400" b="0" i="1" smtClean="0">
                                  <a:solidFill>
                                    <a:srgbClr val="C00000"/>
                                  </a:solidFill>
                                  <a:latin typeface="Cambria Math" panose="02040503050406030204" pitchFamily="18" charset="0"/>
                                </a:rPr>
                                <m:t>𝑖</m:t>
                              </m:r>
                            </m:sub>
                          </m:sSub>
                          <m:r>
                            <a:rPr lang="en-US" altLang="zh-CN" sz="1400" b="0" i="1" smtClean="0">
                              <a:solidFill>
                                <a:srgbClr val="C00000"/>
                              </a:solidFill>
                              <a:latin typeface="Cambria Math" panose="02040503050406030204" pitchFamily="18" charset="0"/>
                            </a:rPr>
                            <m:t>)</m:t>
                          </m:r>
                        </m:e>
                      </m:nary>
                      <m:r>
                        <a:rPr lang="en-US" altLang="zh-CN" sz="1400" b="0" i="1" smtClean="0">
                          <a:solidFill>
                            <a:srgbClr val="C00000"/>
                          </a:solidFill>
                          <a:latin typeface="Cambria Math" panose="02040503050406030204" pitchFamily="18" charset="0"/>
                        </a:rPr>
                        <m:t>=</m:t>
                      </m:r>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𝑐</m:t>
                          </m:r>
                        </m:e>
                        <m:sub>
                          <m:r>
                            <a:rPr lang="en-US" altLang="zh-CN" sz="1400" b="0" i="1" smtClean="0">
                              <a:solidFill>
                                <a:srgbClr val="C00000"/>
                              </a:solidFill>
                              <a:latin typeface="Cambria Math" panose="02040503050406030204" pitchFamily="18" charset="0"/>
                            </a:rPr>
                            <m:t>𝑛</m:t>
                          </m:r>
                        </m:sub>
                      </m:sSub>
                      <m:sSup>
                        <m:sSupPr>
                          <m:ctrlPr>
                            <a:rPr lang="en-US" altLang="zh-CN" sz="1400" b="0" i="1" smtClean="0">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𝑥</m:t>
                          </m:r>
                        </m:e>
                        <m:sup>
                          <m:r>
                            <a:rPr lang="en-US" altLang="zh-CN" sz="1400" b="0" i="1" smtClean="0">
                              <a:solidFill>
                                <a:srgbClr val="C00000"/>
                              </a:solidFill>
                              <a:latin typeface="Cambria Math" panose="02040503050406030204" pitchFamily="18" charset="0"/>
                            </a:rPr>
                            <m:t>𝑛</m:t>
                          </m:r>
                        </m:sup>
                      </m:sSup>
                      <m:r>
                        <a:rPr lang="en-US" altLang="zh-CN" sz="1400" b="0" i="1" smtClean="0">
                          <a:solidFill>
                            <a:srgbClr val="C00000"/>
                          </a:solidFill>
                          <a:latin typeface="Cambria Math" panose="02040503050406030204" pitchFamily="18" charset="0"/>
                        </a:rPr>
                        <m:t>+…+</m:t>
                      </m:r>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𝑐</m:t>
                          </m:r>
                        </m:e>
                        <m:sub>
                          <m:r>
                            <a:rPr lang="en-US" altLang="zh-CN" sz="1400" b="0" i="1" smtClean="0">
                              <a:solidFill>
                                <a:srgbClr val="C00000"/>
                              </a:solidFill>
                              <a:latin typeface="Cambria Math" panose="02040503050406030204" pitchFamily="18" charset="0"/>
                            </a:rPr>
                            <m:t>1</m:t>
                          </m:r>
                        </m:sub>
                      </m:sSub>
                      <m:r>
                        <a:rPr lang="en-US" altLang="zh-CN" sz="1400" b="0" i="1" smtClean="0">
                          <a:solidFill>
                            <a:srgbClr val="C00000"/>
                          </a:solidFill>
                          <a:latin typeface="Cambria Math" panose="02040503050406030204" pitchFamily="18" charset="0"/>
                        </a:rPr>
                        <m:t>𝑥</m:t>
                      </m:r>
                      <m:r>
                        <a:rPr lang="en-US" altLang="zh-CN" sz="1400" b="0" i="1" smtClean="0">
                          <a:solidFill>
                            <a:srgbClr val="C00000"/>
                          </a:solidFill>
                          <a:latin typeface="Cambria Math" panose="02040503050406030204" pitchFamily="18" charset="0"/>
                        </a:rPr>
                        <m:t>+</m:t>
                      </m:r>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𝑐</m:t>
                          </m:r>
                        </m:e>
                        <m:sub>
                          <m:r>
                            <a:rPr lang="en-US" altLang="zh-CN" sz="1400" b="0" i="1" smtClean="0">
                              <a:solidFill>
                                <a:srgbClr val="C00000"/>
                              </a:solidFill>
                              <a:latin typeface="Cambria Math" panose="02040503050406030204" pitchFamily="18" charset="0"/>
                            </a:rPr>
                            <m:t>0</m:t>
                          </m:r>
                        </m:sub>
                      </m:sSub>
                    </m:oMath>
                  </m:oMathPara>
                </a14:m>
                <a:endParaRPr lang="en-US" altLang="zh-CN" sz="1400" b="0" dirty="0">
                  <a:solidFill>
                    <a:srgbClr val="C00000"/>
                  </a:solidFill>
                </a:endParaRPr>
              </a:p>
            </p:txBody>
          </p:sp>
        </mc:Choice>
        <mc:Fallback xmlns="">
          <p:sp>
            <p:nvSpPr>
              <p:cNvPr id="5" name="文本框 4">
                <a:extLst>
                  <a:ext uri="{FF2B5EF4-FFF2-40B4-BE49-F238E27FC236}">
                    <a16:creationId xmlns:a16="http://schemas.microsoft.com/office/drawing/2014/main" id="{9B26E448-2367-4FE6-B8C1-CEDF99E3B8B5}"/>
                  </a:ext>
                </a:extLst>
              </p:cNvPr>
              <p:cNvSpPr txBox="1">
                <a:spLocks noRot="1" noChangeAspect="1" noMove="1" noResize="1" noEditPoints="1" noAdjustHandles="1" noChangeArrowheads="1" noChangeShapeType="1" noTextEdit="1"/>
              </p:cNvSpPr>
              <p:nvPr/>
            </p:nvSpPr>
            <p:spPr>
              <a:xfrm>
                <a:off x="8613265" y="2784786"/>
                <a:ext cx="3587761" cy="614079"/>
              </a:xfrm>
              <a:prstGeom prst="rect">
                <a:avLst/>
              </a:prstGeom>
              <a:blipFill>
                <a:blip r:embed="rId5"/>
                <a:stretch>
                  <a:fillRect t="-115842" b="-1663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45CC666-CB26-4BB2-9432-71BCE1281E53}"/>
                  </a:ext>
                </a:extLst>
              </p:cNvPr>
              <p:cNvSpPr txBox="1"/>
              <p:nvPr/>
            </p:nvSpPr>
            <p:spPr>
              <a:xfrm>
                <a:off x="8569113" y="3398865"/>
                <a:ext cx="18380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𝐶</m:t>
                          </m:r>
                        </m:e>
                        <m:sub>
                          <m:r>
                            <a:rPr lang="en-US" altLang="zh-CN" sz="1400" b="0" i="1" smtClean="0">
                              <a:solidFill>
                                <a:srgbClr val="C00000"/>
                              </a:solidFill>
                              <a:latin typeface="Cambria Math" panose="02040503050406030204" pitchFamily="18" charset="0"/>
                            </a:rPr>
                            <m:t>𝑖</m:t>
                          </m:r>
                        </m:sub>
                      </m:sSub>
                      <m:r>
                        <a:rPr lang="en-US" altLang="zh-CN" sz="1400" b="0" i="1" smtClean="0">
                          <a:solidFill>
                            <a:srgbClr val="C00000"/>
                          </a:solidFill>
                          <a:latin typeface="Cambria Math" panose="02040503050406030204" pitchFamily="18" charset="0"/>
                        </a:rPr>
                        <m:t>=</m:t>
                      </m:r>
                      <m:d>
                        <m:dPr>
                          <m:ctrlPr>
                            <a:rPr lang="en-US" altLang="zh-CN" sz="1400" b="0" i="1" smtClean="0">
                              <a:solidFill>
                                <a:srgbClr val="C00000"/>
                              </a:solidFill>
                              <a:latin typeface="Cambria Math" panose="02040503050406030204" pitchFamily="18" charset="0"/>
                            </a:rPr>
                          </m:ctrlPr>
                        </m:dPr>
                        <m:e>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sup>
                          </m:sSup>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𝑝</m:t>
                          </m:r>
                          <m:sSup>
                            <m:sSupPr>
                              <m:ctrlPr>
                                <a:rPr lang="en-US" altLang="zh-CN" sz="1400" b="0" i="1" smtClean="0">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𝑘</m:t>
                              </m:r>
                            </m:e>
                            <m:sup>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sup>
                          </m:sSup>
                          <m:r>
                            <a:rPr lang="en-US" altLang="zh-CN" sz="1400" b="0" i="1" smtClean="0">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b>
                                <m:sSubPr>
                                  <m:ctrlPr>
                                    <a:rPr lang="en-US" altLang="zh-CN" sz="1400" i="1">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𝑐</m:t>
                                  </m:r>
                                </m:e>
                                <m:sub>
                                  <m:r>
                                    <a:rPr lang="en-US" altLang="zh-CN" sz="1400" i="1">
                                      <a:solidFill>
                                        <a:srgbClr val="C00000"/>
                                      </a:solidFill>
                                      <a:latin typeface="Cambria Math" panose="02040503050406030204" pitchFamily="18" charset="0"/>
                                    </a:rPr>
                                    <m:t>𝑖</m:t>
                                  </m:r>
                                </m:sub>
                              </m:sSub>
                            </m:sup>
                          </m:sSup>
                        </m:e>
                      </m:d>
                    </m:oMath>
                  </m:oMathPara>
                </a14:m>
                <a:endParaRPr lang="en-US" altLang="zh-CN" sz="1400" b="0" dirty="0">
                  <a:solidFill>
                    <a:srgbClr val="C00000"/>
                  </a:solidFill>
                </a:endParaRPr>
              </a:p>
            </p:txBody>
          </p:sp>
        </mc:Choice>
        <mc:Fallback xmlns="">
          <p:sp>
            <p:nvSpPr>
              <p:cNvPr id="8" name="文本框 7">
                <a:extLst>
                  <a:ext uri="{FF2B5EF4-FFF2-40B4-BE49-F238E27FC236}">
                    <a16:creationId xmlns:a16="http://schemas.microsoft.com/office/drawing/2014/main" id="{245CC666-CB26-4BB2-9432-71BCE1281E53}"/>
                  </a:ext>
                </a:extLst>
              </p:cNvPr>
              <p:cNvSpPr txBox="1">
                <a:spLocks noRot="1" noChangeAspect="1" noMove="1" noResize="1" noEditPoints="1" noAdjustHandles="1" noChangeArrowheads="1" noChangeShapeType="1" noTextEdit="1"/>
              </p:cNvSpPr>
              <p:nvPr/>
            </p:nvSpPr>
            <p:spPr>
              <a:xfrm>
                <a:off x="8569113" y="3398865"/>
                <a:ext cx="1838032" cy="307777"/>
              </a:xfrm>
              <a:prstGeom prst="rect">
                <a:avLst/>
              </a:prstGeom>
              <a:blipFill>
                <a:blip r:embed="rId6"/>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139AC7-DEC1-48C1-892B-5D7B7D43A92F}"/>
                  </a:ext>
                </a:extLst>
              </p:cNvPr>
              <p:cNvSpPr txBox="1"/>
              <p:nvPr/>
            </p:nvSpPr>
            <p:spPr>
              <a:xfrm>
                <a:off x="8510934" y="3844782"/>
                <a:ext cx="3016324" cy="1854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C00000"/>
                          </a:solidFill>
                          <a:latin typeface="Cambria Math" panose="02040503050406030204" pitchFamily="18" charset="0"/>
                        </a:rPr>
                        <m:t>𝐸</m:t>
                      </m:r>
                      <m:r>
                        <a:rPr lang="en-US" altLang="zh-CN" sz="1400" b="0" i="1" smtClean="0">
                          <a:solidFill>
                            <a:srgbClr val="C00000"/>
                          </a:solidFill>
                          <a:latin typeface="Cambria Math" panose="02040503050406030204" pitchFamily="18" charset="0"/>
                        </a:rPr>
                        <m:t>=</m:t>
                      </m:r>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𝐶</m:t>
                          </m:r>
                        </m:e>
                        <m:sub>
                          <m:r>
                            <a:rPr lang="en-US" altLang="zh-CN" sz="1400" b="0" i="1" smtClean="0">
                              <a:solidFill>
                                <a:srgbClr val="C00000"/>
                              </a:solidFill>
                              <a:latin typeface="Cambria Math" panose="02040503050406030204" pitchFamily="18" charset="0"/>
                            </a:rPr>
                            <m:t>0</m:t>
                          </m:r>
                        </m:sub>
                      </m:sSub>
                      <m:sSubSup>
                        <m:sSubSupPr>
                          <m:ctrlPr>
                            <a:rPr lang="en-US" altLang="zh-CN" sz="1400" b="0" i="1" smtClean="0">
                              <a:solidFill>
                                <a:srgbClr val="C00000"/>
                              </a:solidFill>
                              <a:latin typeface="Cambria Math" panose="02040503050406030204" pitchFamily="18" charset="0"/>
                            </a:rPr>
                          </m:ctrlPr>
                        </m:sSubSupPr>
                        <m:e>
                          <m:r>
                            <a:rPr lang="en-US" altLang="zh-CN" sz="1400" b="0" i="1" smtClean="0">
                              <a:solidFill>
                                <a:srgbClr val="C00000"/>
                              </a:solidFill>
                              <a:latin typeface="Cambria Math" panose="02040503050406030204" pitchFamily="18" charset="0"/>
                            </a:rPr>
                            <m:t>𝐶</m:t>
                          </m:r>
                        </m:e>
                        <m:sub>
                          <m:r>
                            <a:rPr lang="en-US" altLang="zh-CN" sz="1400" b="0" i="1" smtClean="0">
                              <a:solidFill>
                                <a:srgbClr val="C00000"/>
                              </a:solidFill>
                              <a:latin typeface="Cambria Math" panose="02040503050406030204" pitchFamily="18" charset="0"/>
                            </a:rPr>
                            <m:t>1</m:t>
                          </m:r>
                        </m:sub>
                        <m:sup>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𝑦</m:t>
                              </m:r>
                            </m:e>
                            <m:sub>
                              <m:r>
                                <a:rPr lang="en-US" altLang="zh-CN" sz="1400" b="0" i="1" smtClean="0">
                                  <a:solidFill>
                                    <a:srgbClr val="C00000"/>
                                  </a:solidFill>
                                  <a:latin typeface="Cambria Math" panose="02040503050406030204" pitchFamily="18" charset="0"/>
                                </a:rPr>
                                <m:t>2</m:t>
                              </m:r>
                            </m:sub>
                          </m:sSub>
                        </m:sup>
                      </m:sSubSup>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𝐶</m:t>
                          </m:r>
                        </m:e>
                        <m:sub>
                          <m:r>
                            <a:rPr lang="en-US" altLang="zh-CN" sz="1400" b="0" i="1" smtClean="0">
                              <a:solidFill>
                                <a:srgbClr val="C00000"/>
                              </a:solidFill>
                              <a:latin typeface="Cambria Math" panose="02040503050406030204" pitchFamily="18" charset="0"/>
                            </a:rPr>
                            <m:t>2</m:t>
                          </m:r>
                        </m:sub>
                        <m:sup>
                          <m:sSubSup>
                            <m:sSubSupPr>
                              <m:ctrlPr>
                                <a:rPr lang="en-US" altLang="zh-CN" sz="1400" b="0" i="1" smtClean="0">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b="0" i="1" smtClean="0">
                                  <a:solidFill>
                                    <a:srgbClr val="C00000"/>
                                  </a:solidFill>
                                  <a:latin typeface="Cambria Math" panose="02040503050406030204" pitchFamily="18" charset="0"/>
                                </a:rPr>
                                <m:t>2</m:t>
                              </m:r>
                            </m:sup>
                          </m:sSubSup>
                        </m:sup>
                      </m:sSubSup>
                      <m:r>
                        <a:rPr lang="en-US" altLang="zh-CN" sz="1400" b="0" i="1" smtClean="0">
                          <a:solidFill>
                            <a:srgbClr val="C00000"/>
                          </a:solidFill>
                          <a:latin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𝐶</m:t>
                          </m:r>
                        </m:e>
                        <m:sub>
                          <m:r>
                            <a:rPr lang="en-US" altLang="zh-CN" sz="1400" b="0" i="1" smtClean="0">
                              <a:solidFill>
                                <a:srgbClr val="C00000"/>
                              </a:solidFill>
                              <a:latin typeface="Cambria Math" panose="02040503050406030204" pitchFamily="18" charset="0"/>
                            </a:rPr>
                            <m:t>𝑛</m:t>
                          </m:r>
                        </m:sub>
                        <m:sup>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b="0" i="1" smtClean="0">
                                  <a:solidFill>
                                    <a:srgbClr val="C00000"/>
                                  </a:solidFill>
                                  <a:latin typeface="Cambria Math" panose="02040503050406030204" pitchFamily="18" charset="0"/>
                                </a:rPr>
                                <m:t>𝑛</m:t>
                              </m:r>
                            </m:sup>
                          </m:sSubSup>
                        </m:sup>
                      </m:sSubSup>
                      <m:r>
                        <a:rPr lang="en-US" altLang="zh-CN" sz="1400" b="0" i="1" smtClean="0">
                          <a:solidFill>
                            <a:srgbClr val="C00000"/>
                          </a:solidFill>
                          <a:latin typeface="Cambria Math" panose="02040503050406030204" pitchFamily="18" charset="0"/>
                        </a:rPr>
                        <m:t>=</m:t>
                      </m:r>
                      <m:d>
                        <m:dPr>
                          <m:ctrlPr>
                            <a:rPr lang="en-US" altLang="zh-CN" sz="1400" b="0" i="1" smtClean="0">
                              <a:solidFill>
                                <a:srgbClr val="C00000"/>
                              </a:solidFill>
                              <a:latin typeface="Cambria Math" panose="02040503050406030204" pitchFamily="18" charset="0"/>
                            </a:rPr>
                          </m:ctrlPr>
                        </m:dPr>
                        <m:e>
                          <m:nary>
                            <m:naryPr>
                              <m:chr m:val="∏"/>
                              <m:subHide m:val="on"/>
                              <m:supHide m:val="on"/>
                              <m:ctrlPr>
                                <a:rPr lang="en-US" altLang="zh-CN" sz="1400" b="0" i="1" smtClean="0">
                                  <a:solidFill>
                                    <a:srgbClr val="C00000"/>
                                  </a:solidFill>
                                  <a:latin typeface="Cambria Math" panose="02040503050406030204" pitchFamily="18" charset="0"/>
                                </a:rPr>
                              </m:ctrlPr>
                            </m:naryPr>
                            <m:sub/>
                            <m:sup/>
                            <m:e>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smtClean="0">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b="0" i="1" smtClean="0">
                                          <a:solidFill>
                                            <a:srgbClr val="C00000"/>
                                          </a:solidFill>
                                          <a:latin typeface="Cambria Math" panose="02040503050406030204" pitchFamily="18" charset="0"/>
                                        </a:rPr>
                                        <m:t>𝑖</m:t>
                                      </m:r>
                                    </m:sup>
                                  </m:sSubSup>
                                </m:sup>
                              </m:sSup>
                            </m:e>
                          </m:nary>
                          <m:r>
                            <a:rPr lang="en-US" altLang="zh-CN" sz="1400" b="0" i="1" smtClean="0">
                              <a:solidFill>
                                <a:srgbClr val="C00000"/>
                              </a:solidFill>
                              <a:latin typeface="Cambria Math" panose="02040503050406030204" pitchFamily="18" charset="0"/>
                            </a:rPr>
                            <m:t>,</m:t>
                          </m:r>
                          <m:nary>
                            <m:naryPr>
                              <m:chr m:val="∏"/>
                              <m:subHide m:val="on"/>
                              <m:supHide m:val="on"/>
                              <m:ctrlPr>
                                <a:rPr lang="en-US" altLang="zh-CN" sz="1400" i="1">
                                  <a:solidFill>
                                    <a:srgbClr val="C00000"/>
                                  </a:solidFill>
                                  <a:latin typeface="Cambria Math" panose="02040503050406030204" pitchFamily="18" charset="0"/>
                                </a:rPr>
                              </m:ctrlPr>
                            </m:naryPr>
                            <m:sub/>
                            <m:sup/>
                            <m:e>
                              <m:r>
                                <a:rPr lang="en-US" altLang="zh-CN" sz="1400" i="1">
                                  <a:solidFill>
                                    <a:srgbClr val="C00000"/>
                                  </a:solidFill>
                                  <a:latin typeface="Cambria Math" panose="02040503050406030204" pitchFamily="18" charset="0"/>
                                </a:rPr>
                                <m:t>𝑝</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𝑘</m:t>
                                  </m:r>
                                </m:e>
                                <m:sup>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𝑐</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sup>
                              </m:sSup>
                            </m:e>
                          </m:nary>
                        </m:e>
                      </m:d>
                      <m:r>
                        <a:rPr lang="en-US" altLang="zh-CN" sz="1400" b="0" i="1" smtClean="0">
                          <a:solidFill>
                            <a:srgbClr val="C00000"/>
                          </a:solidFill>
                          <a:latin typeface="Cambria Math" panose="02040503050406030204" pitchFamily="18" charset="0"/>
                        </a:rPr>
                        <m:t>=</m:t>
                      </m:r>
                      <m:d>
                        <m:dPr>
                          <m:ctrlPr>
                            <a:rPr lang="en-US" altLang="zh-CN" sz="1400" b="0" i="1" smtClean="0">
                              <a:solidFill>
                                <a:srgbClr val="C00000"/>
                              </a:solidFill>
                              <a:latin typeface="Cambria Math" panose="02040503050406030204" pitchFamily="18" charset="0"/>
                            </a:rPr>
                          </m:ctrlPr>
                        </m:dPr>
                        <m:e>
                          <m:sSup>
                            <m:sSupPr>
                              <m:ctrlPr>
                                <a:rPr lang="en-US" altLang="zh-CN" sz="1400" b="0" i="1" smtClean="0">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𝑔</m:t>
                              </m:r>
                            </m:e>
                            <m:sup>
                              <m:nary>
                                <m:naryPr>
                                  <m:chr m:val="∑"/>
                                  <m:subHide m:val="on"/>
                                  <m:supHide m:val="on"/>
                                  <m:ctrlPr>
                                    <a:rPr lang="en-US" altLang="zh-CN" sz="1400" b="0" i="1" smtClean="0">
                                      <a:solidFill>
                                        <a:srgbClr val="C00000"/>
                                      </a:solidFill>
                                      <a:latin typeface="Cambria Math" panose="02040503050406030204" pitchFamily="18" charset="0"/>
                                    </a:rPr>
                                  </m:ctrlPr>
                                </m:naryPr>
                                <m:sub/>
                                <m:sup/>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e>
                              </m:nary>
                            </m:sup>
                          </m:sSup>
                          <m:r>
                            <a:rPr lang="en-US" altLang="zh-CN" sz="1400" b="0" i="1" smtClean="0">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𝑝𝑘</m:t>
                              </m:r>
                            </m:e>
                            <m:sup>
                              <m:nary>
                                <m:naryPr>
                                  <m:chr m:val="∑"/>
                                  <m:subHide m:val="on"/>
                                  <m:supHide m:val="on"/>
                                  <m:ctrlPr>
                                    <a:rPr lang="en-US" altLang="zh-CN" sz="1400" i="1">
                                      <a:solidFill>
                                        <a:srgbClr val="C00000"/>
                                      </a:solidFill>
                                      <a:latin typeface="Cambria Math" panose="02040503050406030204" pitchFamily="18" charset="0"/>
                                    </a:rPr>
                                  </m:ctrlPr>
                                </m:naryPr>
                                <m:sub/>
                                <m:sup/>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e>
                              </m:nary>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nary>
                                <m:naryPr>
                                  <m:chr m:val="∑"/>
                                  <m:subHide m:val="on"/>
                                  <m:supHide m:val="on"/>
                                  <m:ctrlPr>
                                    <a:rPr lang="en-US" altLang="zh-CN" sz="1400" i="1">
                                      <a:solidFill>
                                        <a:srgbClr val="C00000"/>
                                      </a:solidFill>
                                      <a:latin typeface="Cambria Math" panose="02040503050406030204" pitchFamily="18" charset="0"/>
                                    </a:rPr>
                                  </m:ctrlPr>
                                </m:naryPr>
                                <m:sub/>
                                <m:sup/>
                                <m:e>
                                  <m:sSub>
                                    <m:sSubPr>
                                      <m:ctrlPr>
                                        <a:rPr lang="en-US" altLang="zh-CN" sz="1400" i="1">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𝑐</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e>
                              </m:nary>
                            </m:sup>
                          </m:sSup>
                        </m:e>
                      </m:d>
                      <m:r>
                        <a:rPr lang="en-US" altLang="zh-CN" sz="1400" b="0" i="1" smtClean="0">
                          <a:solidFill>
                            <a:srgbClr val="C00000"/>
                          </a:solidFill>
                          <a:latin typeface="Cambria Math" panose="02040503050406030204" pitchFamily="18" charset="0"/>
                        </a:rPr>
                        <m:t>=</m:t>
                      </m:r>
                      <m:d>
                        <m:dPr>
                          <m:ctrlPr>
                            <a:rPr lang="en-US" altLang="zh-CN" sz="1400" i="1">
                              <a:solidFill>
                                <a:srgbClr val="C00000"/>
                              </a:solidFill>
                              <a:latin typeface="Cambria Math" panose="02040503050406030204" pitchFamily="18" charset="0"/>
                            </a:rPr>
                          </m:ctrlPr>
                        </m:dPr>
                        <m:e>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nary>
                                <m:naryPr>
                                  <m:chr m:val="∑"/>
                                  <m:subHide m:val="on"/>
                                  <m:supHide m:val="on"/>
                                  <m:ctrlPr>
                                    <a:rPr lang="en-US" altLang="zh-CN" sz="1400" i="1">
                                      <a:solidFill>
                                        <a:srgbClr val="C00000"/>
                                      </a:solidFill>
                                      <a:latin typeface="Cambria Math" panose="02040503050406030204" pitchFamily="18" charset="0"/>
                                    </a:rPr>
                                  </m:ctrlPr>
                                </m:naryPr>
                                <m:sub/>
                                <m:sup/>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e>
                              </m:nary>
                            </m:sup>
                          </m:sSup>
                          <m:r>
                            <a:rPr lang="en-US" altLang="zh-CN" sz="1400" i="1">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𝑝𝑘</m:t>
                              </m:r>
                            </m:e>
                            <m:sup>
                              <m:nary>
                                <m:naryPr>
                                  <m:chr m:val="∑"/>
                                  <m:subHide m:val="on"/>
                                  <m:supHide m:val="on"/>
                                  <m:ctrlPr>
                                    <a:rPr lang="en-US" altLang="zh-CN" sz="1400" i="1">
                                      <a:solidFill>
                                        <a:srgbClr val="C00000"/>
                                      </a:solidFill>
                                      <a:latin typeface="Cambria Math" panose="02040503050406030204" pitchFamily="18" charset="0"/>
                                    </a:rPr>
                                  </m:ctrlPr>
                                </m:naryPr>
                                <m:sub/>
                                <m:sup/>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𝑟</m:t>
                                      </m:r>
                                    </m:e>
                                    <m:sub>
                                      <m:r>
                                        <a:rPr lang="en-US" altLang="zh-CN" sz="1400" i="1">
                                          <a:solidFill>
                                            <a:srgbClr val="C00000"/>
                                          </a:solidFill>
                                          <a:latin typeface="Cambria Math" panose="02040503050406030204" pitchFamily="18" charset="0"/>
                                        </a:rPr>
                                        <m:t>𝑖</m:t>
                                      </m:r>
                                    </m:sub>
                                  </m:sSub>
                                  <m:r>
                                    <a:rPr lang="en-US" altLang="zh-CN" sz="1400" i="1">
                                      <a:solidFill>
                                        <a:srgbClr val="C00000"/>
                                      </a:solidFill>
                                      <a:latin typeface="Cambria Math" panose="02040503050406030204" pitchFamily="18" charset="0"/>
                                      <a:ea typeface="Cambria Math" panose="02040503050406030204" pitchFamily="18" charset="0"/>
                                    </a:rPr>
                                    <m:t>∙</m:t>
                                  </m:r>
                                  <m:sSubSup>
                                    <m:sSubSupPr>
                                      <m:ctrlPr>
                                        <a:rPr lang="en-US" altLang="zh-CN" sz="1400" i="1">
                                          <a:solidFill>
                                            <a:srgbClr val="C00000"/>
                                          </a:solidFill>
                                          <a:latin typeface="Cambria Math" panose="02040503050406030204" pitchFamily="18" charset="0"/>
                                        </a:rPr>
                                      </m:ctrlPr>
                                    </m:sSubSup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up>
                                      <m:r>
                                        <a:rPr lang="en-US" altLang="zh-CN" sz="1400" i="1">
                                          <a:solidFill>
                                            <a:srgbClr val="C00000"/>
                                          </a:solidFill>
                                          <a:latin typeface="Cambria Math" panose="02040503050406030204" pitchFamily="18" charset="0"/>
                                        </a:rPr>
                                        <m:t>𝑖</m:t>
                                      </m:r>
                                    </m:sup>
                                  </m:sSubSup>
                                </m:e>
                              </m:nary>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r>
                                <a:rPr lang="en-US" altLang="zh-CN" sz="1400" i="1">
                                  <a:solidFill>
                                    <a:srgbClr val="C00000"/>
                                  </a:solidFill>
                                  <a:latin typeface="Cambria Math" panose="02040503050406030204" pitchFamily="18" charset="0"/>
                                </a:rPr>
                                <m:t>𝑝</m:t>
                              </m:r>
                              <m:d>
                                <m:dPr>
                                  <m:ctrlPr>
                                    <a:rPr lang="en-US" altLang="zh-CN" sz="1400" i="1">
                                      <a:solidFill>
                                        <a:srgbClr val="C00000"/>
                                      </a:solidFill>
                                      <a:latin typeface="Cambria Math" panose="02040503050406030204" pitchFamily="18" charset="0"/>
                                    </a:rPr>
                                  </m:ctrlPr>
                                </m:dPr>
                                <m:e>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𝑦</m:t>
                                      </m:r>
                                    </m:e>
                                    <m:sub>
                                      <m:r>
                                        <a:rPr lang="en-US" altLang="zh-CN" sz="1400" b="0" i="1" smtClean="0">
                                          <a:solidFill>
                                            <a:srgbClr val="C00000"/>
                                          </a:solidFill>
                                          <a:latin typeface="Cambria Math" panose="02040503050406030204" pitchFamily="18" charset="0"/>
                                        </a:rPr>
                                        <m:t>2</m:t>
                                      </m:r>
                                    </m:sub>
                                  </m:sSub>
                                </m:e>
                              </m:d>
                            </m:sup>
                          </m:sSup>
                        </m:e>
                      </m:d>
                      <m:r>
                        <a:rPr lang="en-US" altLang="zh-CN" sz="1400" b="0" i="1" smtClean="0">
                          <a:solidFill>
                            <a:srgbClr val="C00000"/>
                          </a:solidFill>
                          <a:latin typeface="Cambria Math" panose="02040503050406030204" pitchFamily="18" charset="0"/>
                        </a:rPr>
                        <m:t>=</m:t>
                      </m:r>
                      <m:d>
                        <m:dPr>
                          <m:ctrlPr>
                            <a:rPr lang="en-US" altLang="zh-CN" sz="1400" i="1">
                              <a:solidFill>
                                <a:srgbClr val="C00000"/>
                              </a:solidFill>
                              <a:latin typeface="Cambria Math" panose="02040503050406030204" pitchFamily="18" charset="0"/>
                            </a:rPr>
                          </m:ctrlPr>
                        </m:dPr>
                        <m:e>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r>
                                <a:rPr lang="en-US" altLang="zh-CN" sz="1400" b="0" i="1" smtClean="0">
                                  <a:solidFill>
                                    <a:srgbClr val="C00000"/>
                                  </a:solidFill>
                                  <a:latin typeface="Cambria Math" panose="02040503050406030204" pitchFamily="18" charset="0"/>
                                </a:rPr>
                                <m:t>𝑡</m:t>
                              </m:r>
                            </m:sup>
                          </m:sSup>
                          <m:r>
                            <a:rPr lang="en-US" altLang="zh-CN" sz="1400" i="1">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𝑝𝑘</m:t>
                              </m:r>
                            </m:e>
                            <m:sup>
                              <m:r>
                                <a:rPr lang="en-US" altLang="zh-CN" sz="1400" b="0" i="1" smtClean="0">
                                  <a:solidFill>
                                    <a:srgbClr val="C00000"/>
                                  </a:solidFill>
                                  <a:latin typeface="Cambria Math" panose="02040503050406030204" pitchFamily="18" charset="0"/>
                                </a:rPr>
                                <m:t>𝑡</m:t>
                              </m:r>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r>
                                <a:rPr lang="en-US" altLang="zh-CN" sz="1400" i="1">
                                  <a:solidFill>
                                    <a:srgbClr val="C00000"/>
                                  </a:solidFill>
                                  <a:latin typeface="Cambria Math" panose="02040503050406030204" pitchFamily="18" charset="0"/>
                                </a:rPr>
                                <m:t>𝑝</m:t>
                              </m:r>
                              <m:d>
                                <m:dPr>
                                  <m:ctrlPr>
                                    <a:rPr lang="en-US" altLang="zh-CN" sz="1400" i="1">
                                      <a:solidFill>
                                        <a:srgbClr val="C00000"/>
                                      </a:solidFill>
                                      <a:latin typeface="Cambria Math" panose="02040503050406030204" pitchFamily="18" charset="0"/>
                                    </a:rPr>
                                  </m:ctrlPr>
                                </m:dPr>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Sub>
                                </m:e>
                              </m:d>
                            </m:sup>
                          </m:sSup>
                        </m:e>
                      </m:d>
                    </m:oMath>
                  </m:oMathPara>
                </a14:m>
                <a:endParaRPr lang="en-US" altLang="zh-CN" sz="1400" b="0" dirty="0">
                  <a:solidFill>
                    <a:srgbClr val="C00000"/>
                  </a:solidFill>
                </a:endParaRPr>
              </a:p>
            </p:txBody>
          </p:sp>
        </mc:Choice>
        <mc:Fallback xmlns="">
          <p:sp>
            <p:nvSpPr>
              <p:cNvPr id="10" name="文本框 9">
                <a:extLst>
                  <a:ext uri="{FF2B5EF4-FFF2-40B4-BE49-F238E27FC236}">
                    <a16:creationId xmlns:a16="http://schemas.microsoft.com/office/drawing/2014/main" id="{29139AC7-DEC1-48C1-892B-5D7B7D43A92F}"/>
                  </a:ext>
                </a:extLst>
              </p:cNvPr>
              <p:cNvSpPr txBox="1">
                <a:spLocks noRot="1" noChangeAspect="1" noMove="1" noResize="1" noEditPoints="1" noAdjustHandles="1" noChangeArrowheads="1" noChangeShapeType="1" noTextEdit="1"/>
              </p:cNvSpPr>
              <p:nvPr/>
            </p:nvSpPr>
            <p:spPr>
              <a:xfrm>
                <a:off x="8510934" y="3844782"/>
                <a:ext cx="3016324" cy="1854610"/>
              </a:xfrm>
              <a:prstGeom prst="rect">
                <a:avLst/>
              </a:prstGeom>
              <a:blipFill>
                <a:blip r:embed="rId7"/>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41C1DE28-FD3B-427D-A7F5-9B4CBBD61033}"/>
              </a:ext>
            </a:extLst>
          </p:cNvPr>
          <p:cNvSpPr/>
          <p:nvPr/>
        </p:nvSpPr>
        <p:spPr>
          <a:xfrm>
            <a:off x="7398743" y="3497019"/>
            <a:ext cx="1139630" cy="2514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2FB823B-7292-44C6-9049-2C60AC9FF8FD}"/>
                  </a:ext>
                </a:extLst>
              </p:cNvPr>
              <p:cNvSpPr txBox="1"/>
              <p:nvPr/>
            </p:nvSpPr>
            <p:spPr>
              <a:xfrm>
                <a:off x="8510934" y="6202757"/>
                <a:ext cx="3496244" cy="337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C00000"/>
                          </a:solidFill>
                          <a:latin typeface="Cambria Math" panose="02040503050406030204" pitchFamily="18" charset="0"/>
                        </a:rPr>
                        <m:t>𝑍</m:t>
                      </m:r>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𝐹</m:t>
                      </m:r>
                      <m:sSup>
                        <m:sSupPr>
                          <m:ctrlPr>
                            <a:rPr lang="en-US" altLang="zh-CN" sz="1400" b="0" i="1" smtClean="0">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𝐸</m:t>
                          </m:r>
                        </m:e>
                        <m:sup>
                          <m:r>
                            <a:rPr lang="en-US" altLang="zh-CN" sz="1400" b="0" i="1" smtClean="0">
                              <a:solidFill>
                                <a:srgbClr val="C00000"/>
                              </a:solidFill>
                              <a:latin typeface="Cambria Math" panose="02040503050406030204" pitchFamily="18" charset="0"/>
                            </a:rPr>
                            <m:t>𝑟</m:t>
                          </m:r>
                        </m:sup>
                      </m:sSup>
                      <m:r>
                        <a:rPr lang="en-US" altLang="zh-CN" sz="1400" b="0" i="1" smtClean="0">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𝑟</m:t>
                              </m:r>
                            </m:e>
                            <m:sup>
                              <m:r>
                                <a:rPr lang="en-US" altLang="zh-CN" sz="1400" i="1">
                                  <a:solidFill>
                                    <a:srgbClr val="C00000"/>
                                  </a:solidFill>
                                  <a:latin typeface="Cambria Math" panose="02040503050406030204" pitchFamily="18" charset="0"/>
                                </a:rPr>
                                <m:t>′</m:t>
                              </m:r>
                            </m:sup>
                          </m:sSup>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𝑟</m:t>
                          </m:r>
                          <m:r>
                            <a:rPr lang="en-US" altLang="zh-CN" sz="1400" i="1">
                              <a:solidFill>
                                <a:srgbClr val="C00000"/>
                              </a:solidFill>
                              <a:latin typeface="Cambria Math" panose="02040503050406030204" pitchFamily="18" charset="0"/>
                              <a:ea typeface="Cambria Math" panose="02040503050406030204" pitchFamily="18" charset="0"/>
                            </a:rPr>
                            <m:t>∙</m:t>
                          </m:r>
                          <m:r>
                            <a:rPr lang="en-US" altLang="zh-CN" sz="1400" b="0" i="1" smtClean="0">
                              <a:solidFill>
                                <a:srgbClr val="C00000"/>
                              </a:solidFill>
                              <a:latin typeface="Cambria Math" panose="02040503050406030204" pitchFamily="18" charset="0"/>
                              <a:ea typeface="Cambria Math" panose="02040503050406030204" pitchFamily="18" charset="0"/>
                            </a:rPr>
                            <m:t>𝑡</m:t>
                          </m:r>
                        </m:sup>
                      </m:sSup>
                      <m:r>
                        <a:rPr lang="en-US" altLang="zh-CN" sz="1400" b="0" i="1" smtClean="0">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𝑝𝑘</m:t>
                          </m:r>
                        </m:e>
                        <m:sup>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𝑟</m:t>
                              </m:r>
                            </m:e>
                            <m:sup>
                              <m:r>
                                <a:rPr lang="en-US" altLang="zh-CN" sz="1400" i="1">
                                  <a:solidFill>
                                    <a:srgbClr val="C00000"/>
                                  </a:solidFill>
                                  <a:latin typeface="Cambria Math" panose="02040503050406030204" pitchFamily="18" charset="0"/>
                                </a:rPr>
                                <m:t>′</m:t>
                              </m:r>
                            </m:sup>
                          </m:sSup>
                          <m:r>
                            <a:rPr lang="en-US" altLang="zh-CN" sz="1400" i="1">
                              <a:solidFill>
                                <a:srgbClr val="C00000"/>
                              </a:solidFill>
                              <a:latin typeface="Cambria Math" panose="02040503050406030204" pitchFamily="18" charset="0"/>
                            </a:rPr>
                            <m:t>+</m:t>
                          </m:r>
                          <m:r>
                            <a:rPr lang="en-US" altLang="zh-CN" sz="1400" i="1">
                              <a:solidFill>
                                <a:srgbClr val="C00000"/>
                              </a:solidFill>
                              <a:latin typeface="Cambria Math" panose="02040503050406030204" pitchFamily="18" charset="0"/>
                            </a:rPr>
                            <m:t>𝑟</m:t>
                          </m:r>
                          <m:r>
                            <a:rPr lang="en-US" altLang="zh-CN" sz="1400" i="1">
                              <a:solidFill>
                                <a:srgbClr val="C00000"/>
                              </a:solidFill>
                              <a:latin typeface="Cambria Math" panose="02040503050406030204" pitchFamily="18" charset="0"/>
                              <a:ea typeface="Cambria Math" panose="02040503050406030204" pitchFamily="18" charset="0"/>
                            </a:rPr>
                            <m:t>∙</m:t>
                          </m:r>
                          <m:r>
                            <a:rPr lang="en-US" altLang="zh-CN" sz="1400" i="1">
                              <a:solidFill>
                                <a:srgbClr val="C00000"/>
                              </a:solidFill>
                              <a:latin typeface="Cambria Math" panose="02040503050406030204" pitchFamily="18" charset="0"/>
                              <a:ea typeface="Cambria Math" panose="02040503050406030204" pitchFamily="18" charset="0"/>
                            </a:rPr>
                            <m:t>𝑡</m:t>
                          </m:r>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r>
                            <a:rPr lang="en-US" altLang="zh-CN" sz="1400" i="1">
                              <a:solidFill>
                                <a:srgbClr val="C00000"/>
                              </a:solidFill>
                              <a:latin typeface="Cambria Math" panose="02040503050406030204" pitchFamily="18" charset="0"/>
                            </a:rPr>
                            <m:t>𝑦</m:t>
                          </m:r>
                          <m:r>
                            <a:rPr lang="en-US" altLang="zh-CN" sz="1400" b="0" i="1" smtClean="0">
                              <a:solidFill>
                                <a:srgbClr val="C00000"/>
                              </a:solidFill>
                              <a:latin typeface="Cambria Math" panose="02040503050406030204" pitchFamily="18" charset="0"/>
                            </a:rPr>
                            <m:t>+</m:t>
                          </m:r>
                          <m:r>
                            <a:rPr lang="en-US" altLang="zh-CN" sz="1400" b="0" i="1" smtClean="0">
                              <a:solidFill>
                                <a:srgbClr val="C00000"/>
                              </a:solidFill>
                              <a:latin typeface="Cambria Math" panose="02040503050406030204" pitchFamily="18" charset="0"/>
                            </a:rPr>
                            <m:t>𝑟</m:t>
                          </m:r>
                          <m:r>
                            <a:rPr lang="en-US" altLang="zh-CN" sz="1400" i="1">
                              <a:solidFill>
                                <a:srgbClr val="C00000"/>
                              </a:solidFill>
                              <a:latin typeface="Cambria Math" panose="02040503050406030204" pitchFamily="18" charset="0"/>
                              <a:ea typeface="Cambria Math" panose="02040503050406030204" pitchFamily="18" charset="0"/>
                            </a:rPr>
                            <m:t>∙</m:t>
                          </m:r>
                          <m:r>
                            <a:rPr lang="en-US" altLang="zh-CN" sz="1400" i="1">
                              <a:solidFill>
                                <a:srgbClr val="C00000"/>
                              </a:solidFill>
                              <a:latin typeface="Cambria Math" panose="02040503050406030204" pitchFamily="18" charset="0"/>
                            </a:rPr>
                            <m:t>𝑝</m:t>
                          </m:r>
                          <m:d>
                            <m:dPr>
                              <m:ctrlPr>
                                <a:rPr lang="en-US" altLang="zh-CN" sz="1400" i="1">
                                  <a:solidFill>
                                    <a:srgbClr val="C00000"/>
                                  </a:solidFill>
                                  <a:latin typeface="Cambria Math" panose="02040503050406030204" pitchFamily="18" charset="0"/>
                                </a:rPr>
                              </m:ctrlPr>
                            </m:dPr>
                            <m:e>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𝑦</m:t>
                                  </m:r>
                                </m:e>
                                <m:sub>
                                  <m:r>
                                    <a:rPr lang="en-US" altLang="zh-CN" sz="1400" i="1">
                                      <a:solidFill>
                                        <a:srgbClr val="C00000"/>
                                      </a:solidFill>
                                      <a:latin typeface="Cambria Math" panose="02040503050406030204" pitchFamily="18" charset="0"/>
                                    </a:rPr>
                                    <m:t>2</m:t>
                                  </m:r>
                                </m:sub>
                              </m:sSub>
                            </m:e>
                          </m:d>
                        </m:sup>
                      </m:sSup>
                      <m:r>
                        <a:rPr lang="en-US" altLang="zh-CN" sz="1400" b="0" i="1" smtClean="0">
                          <a:solidFill>
                            <a:srgbClr val="C00000"/>
                          </a:solidFill>
                          <a:latin typeface="Cambria Math" panose="02040503050406030204" pitchFamily="18" charset="0"/>
                        </a:rPr>
                        <m:t>)</m:t>
                      </m:r>
                    </m:oMath>
                  </m:oMathPara>
                </a14:m>
                <a:endParaRPr lang="en-US" altLang="zh-CN" sz="1400" b="0" dirty="0">
                  <a:solidFill>
                    <a:srgbClr val="C00000"/>
                  </a:solidFill>
                </a:endParaRPr>
              </a:p>
            </p:txBody>
          </p:sp>
        </mc:Choice>
        <mc:Fallback xmlns="">
          <p:sp>
            <p:nvSpPr>
              <p:cNvPr id="12" name="文本框 11">
                <a:extLst>
                  <a:ext uri="{FF2B5EF4-FFF2-40B4-BE49-F238E27FC236}">
                    <a16:creationId xmlns:a16="http://schemas.microsoft.com/office/drawing/2014/main" id="{A2FB823B-7292-44C6-9049-2C60AC9FF8FD}"/>
                  </a:ext>
                </a:extLst>
              </p:cNvPr>
              <p:cNvSpPr txBox="1">
                <a:spLocks noRot="1" noChangeAspect="1" noMove="1" noResize="1" noEditPoints="1" noAdjustHandles="1" noChangeArrowheads="1" noChangeShapeType="1" noTextEdit="1"/>
              </p:cNvSpPr>
              <p:nvPr/>
            </p:nvSpPr>
            <p:spPr>
              <a:xfrm>
                <a:off x="8510934" y="6202757"/>
                <a:ext cx="3496244" cy="337080"/>
              </a:xfrm>
              <a:prstGeom prst="rect">
                <a:avLst/>
              </a:prstGeom>
              <a:blipFill>
                <a:blip r:embed="rId8"/>
                <a:stretch>
                  <a:fillRect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4F8D24C-7B63-4EB7-8142-47E05C4B2C37}"/>
                  </a:ext>
                </a:extLst>
              </p:cNvPr>
              <p:cNvSpPr txBox="1"/>
              <p:nvPr/>
            </p:nvSpPr>
            <p:spPr>
              <a:xfrm>
                <a:off x="8541674" y="5795669"/>
                <a:ext cx="1838032" cy="337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C00000"/>
                          </a:solidFill>
                          <a:latin typeface="Cambria Math" panose="02040503050406030204" pitchFamily="18" charset="0"/>
                        </a:rPr>
                        <m:t>𝐹</m:t>
                      </m:r>
                      <m:r>
                        <a:rPr lang="en-US" altLang="zh-CN" sz="1400" b="0" i="1" smtClean="0">
                          <a:solidFill>
                            <a:srgbClr val="C00000"/>
                          </a:solidFill>
                          <a:latin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sSup>
                            <m:sSupPr>
                              <m:ctrlPr>
                                <a:rPr lang="en-US" altLang="zh-CN" sz="1400" b="0" i="1" smtClean="0">
                                  <a:solidFill>
                                    <a:srgbClr val="C00000"/>
                                  </a:solidFill>
                                  <a:latin typeface="Cambria Math" panose="02040503050406030204" pitchFamily="18" charset="0"/>
                                </a:rPr>
                              </m:ctrlPr>
                            </m:sSupPr>
                            <m:e>
                              <m:r>
                                <a:rPr lang="en-US" altLang="zh-CN" sz="1400" b="0" i="1" smtClean="0">
                                  <a:solidFill>
                                    <a:srgbClr val="C00000"/>
                                  </a:solidFill>
                                  <a:latin typeface="Cambria Math" panose="02040503050406030204" pitchFamily="18" charset="0"/>
                                </a:rPr>
                                <m:t>𝑟</m:t>
                              </m:r>
                            </m:e>
                            <m:sup>
                              <m:r>
                                <a:rPr lang="en-US" altLang="zh-CN" sz="1400" b="0" i="1" smtClean="0">
                                  <a:solidFill>
                                    <a:srgbClr val="C00000"/>
                                  </a:solidFill>
                                  <a:latin typeface="Cambria Math" panose="02040503050406030204" pitchFamily="18" charset="0"/>
                                </a:rPr>
                                <m:t>′</m:t>
                              </m:r>
                            </m:sup>
                          </m:sSup>
                        </m:sup>
                      </m:sSup>
                      <m:r>
                        <a:rPr lang="en-US" altLang="zh-CN" sz="1400" i="1">
                          <a:solidFill>
                            <a:srgbClr val="C00000"/>
                          </a:solidFill>
                          <a:latin typeface="Cambria Math" panose="02040503050406030204" pitchFamily="18" charset="0"/>
                        </a:rPr>
                        <m:t>,</m:t>
                      </m:r>
                      <m:r>
                        <a:rPr lang="en-US" altLang="zh-CN" sz="1400" i="1">
                          <a:solidFill>
                            <a:srgbClr val="C00000"/>
                          </a:solidFill>
                          <a:latin typeface="Cambria Math" panose="02040503050406030204" pitchFamily="18" charset="0"/>
                        </a:rPr>
                        <m:t>𝑝</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𝑘</m:t>
                          </m:r>
                        </m:e>
                        <m:sup>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𝑟</m:t>
                              </m:r>
                            </m:e>
                            <m:sup>
                              <m:r>
                                <a:rPr lang="en-US" altLang="zh-CN" sz="1400" i="1">
                                  <a:solidFill>
                                    <a:srgbClr val="C00000"/>
                                  </a:solidFill>
                                  <a:latin typeface="Cambria Math" panose="02040503050406030204" pitchFamily="18" charset="0"/>
                                </a:rPr>
                                <m:t>′</m:t>
                              </m:r>
                            </m:sup>
                          </m:sSup>
                        </m:sup>
                      </m:sSup>
                      <m:r>
                        <a:rPr lang="en-US" altLang="zh-CN" sz="1400" i="1">
                          <a:solidFill>
                            <a:srgbClr val="C00000"/>
                          </a:solidFill>
                          <a:latin typeface="Cambria Math" panose="02040503050406030204" pitchFamily="18" charset="0"/>
                          <a:ea typeface="Cambria Math" panose="02040503050406030204" pitchFamily="18" charset="0"/>
                        </a:rPr>
                        <m:t>∙</m:t>
                      </m:r>
                      <m:sSup>
                        <m:sSupPr>
                          <m:ctrlPr>
                            <a:rPr lang="en-US"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𝑔</m:t>
                          </m:r>
                        </m:e>
                        <m:sup>
                          <m:r>
                            <a:rPr lang="en-US" altLang="zh-CN" sz="1400" b="0" i="1" smtClean="0">
                              <a:solidFill>
                                <a:srgbClr val="C00000"/>
                              </a:solidFill>
                              <a:latin typeface="Cambria Math" panose="02040503050406030204" pitchFamily="18" charset="0"/>
                            </a:rPr>
                            <m:t>𝑦</m:t>
                          </m:r>
                        </m:sup>
                      </m:sSup>
                      <m:r>
                        <a:rPr lang="en-US" altLang="zh-CN" sz="1400" b="0" i="1" smtClean="0">
                          <a:solidFill>
                            <a:srgbClr val="C00000"/>
                          </a:solidFill>
                          <a:latin typeface="Cambria Math" panose="02040503050406030204" pitchFamily="18" charset="0"/>
                        </a:rPr>
                        <m:t>)</m:t>
                      </m:r>
                    </m:oMath>
                  </m:oMathPara>
                </a14:m>
                <a:endParaRPr lang="en-US" altLang="zh-CN" sz="1400" b="0" dirty="0">
                  <a:solidFill>
                    <a:srgbClr val="C00000"/>
                  </a:solidFill>
                </a:endParaRPr>
              </a:p>
            </p:txBody>
          </p:sp>
        </mc:Choice>
        <mc:Fallback xmlns="">
          <p:sp>
            <p:nvSpPr>
              <p:cNvPr id="13" name="文本框 12">
                <a:extLst>
                  <a:ext uri="{FF2B5EF4-FFF2-40B4-BE49-F238E27FC236}">
                    <a16:creationId xmlns:a16="http://schemas.microsoft.com/office/drawing/2014/main" id="{14F8D24C-7B63-4EB7-8142-47E05C4B2C37}"/>
                  </a:ext>
                </a:extLst>
              </p:cNvPr>
              <p:cNvSpPr txBox="1">
                <a:spLocks noRot="1" noChangeAspect="1" noMove="1" noResize="1" noEditPoints="1" noAdjustHandles="1" noChangeArrowheads="1" noChangeShapeType="1" noTextEdit="1"/>
              </p:cNvSpPr>
              <p:nvPr/>
            </p:nvSpPr>
            <p:spPr>
              <a:xfrm>
                <a:off x="8541674" y="5795669"/>
                <a:ext cx="1838032" cy="337080"/>
              </a:xfrm>
              <a:prstGeom prst="rect">
                <a:avLst/>
              </a:prstGeom>
              <a:blipFill>
                <a:blip r:embed="rId9"/>
                <a:stretch>
                  <a:fillRect b="-7273"/>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BA2D6A2C-B65E-400E-8C99-5AF3D7D5EB92}"/>
              </a:ext>
            </a:extLst>
          </p:cNvPr>
          <p:cNvSpPr/>
          <p:nvPr/>
        </p:nvSpPr>
        <p:spPr>
          <a:xfrm>
            <a:off x="10957443" y="6202756"/>
            <a:ext cx="769336" cy="33707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323471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D61CE-183B-702F-8AA0-A456AFD7DBBF}"/>
              </a:ext>
            </a:extLst>
          </p:cNvPr>
          <p:cNvSpPr txBox="1"/>
          <p:nvPr/>
        </p:nvSpPr>
        <p:spPr>
          <a:xfrm>
            <a:off x="-2" y="283030"/>
            <a:ext cx="12113445"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HEC from the </a:t>
            </a:r>
            <a:r>
              <a:rPr lang="en-US" altLang="zh-CN" sz="3600" dirty="0" err="1">
                <a:latin typeface="Times New Roman" panose="02020603050405020304" pitchFamily="18" charset="0"/>
                <a:cs typeface="Times New Roman" panose="02020603050405020304" pitchFamily="18" charset="0"/>
              </a:rPr>
              <a:t>ElGamal</a:t>
            </a:r>
            <a:r>
              <a:rPr lang="en-US" altLang="zh-CN" sz="3600" dirty="0">
                <a:latin typeface="Times New Roman" panose="02020603050405020304" pitchFamily="18" charset="0"/>
                <a:cs typeface="Times New Roman" panose="02020603050405020304" pitchFamily="18" charset="0"/>
              </a:rPr>
              <a:t> Cryptosystem</a:t>
            </a:r>
            <a:endParaRPr kumimoji="1" lang="zh-CN" altLang="en-US" sz="3600" dirty="0"/>
          </a:p>
        </p:txBody>
      </p:sp>
      <p:pic>
        <p:nvPicPr>
          <p:cNvPr id="3" name="图片 2">
            <a:extLst>
              <a:ext uri="{FF2B5EF4-FFF2-40B4-BE49-F238E27FC236}">
                <a16:creationId xmlns:a16="http://schemas.microsoft.com/office/drawing/2014/main" id="{88E0085B-8898-4EAA-BBCF-54D1A0ACEB78}"/>
              </a:ext>
            </a:extLst>
          </p:cNvPr>
          <p:cNvPicPr>
            <a:picLocks noChangeAspect="1"/>
          </p:cNvPicPr>
          <p:nvPr/>
        </p:nvPicPr>
        <p:blipFill>
          <a:blip r:embed="rId2"/>
          <a:stretch>
            <a:fillRect/>
          </a:stretch>
        </p:blipFill>
        <p:spPr>
          <a:xfrm>
            <a:off x="1510736" y="1421444"/>
            <a:ext cx="9090036" cy="4765461"/>
          </a:xfrm>
          <a:prstGeom prst="rect">
            <a:avLst/>
          </a:prstGeom>
        </p:spPr>
      </p:pic>
    </p:spTree>
    <p:extLst>
      <p:ext uri="{BB962C8B-B14F-4D97-AF65-F5344CB8AC3E}">
        <p14:creationId xmlns:p14="http://schemas.microsoft.com/office/powerpoint/2010/main" val="52373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A7BC9D-8BB1-401B-9EBD-597406A54006}"/>
              </a:ext>
            </a:extLst>
          </p:cNvPr>
          <p:cNvPicPr>
            <a:picLocks noChangeAspect="1"/>
          </p:cNvPicPr>
          <p:nvPr/>
        </p:nvPicPr>
        <p:blipFill>
          <a:blip r:embed="rId3"/>
          <a:stretch>
            <a:fillRect/>
          </a:stretch>
        </p:blipFill>
        <p:spPr>
          <a:xfrm>
            <a:off x="2246064" y="836825"/>
            <a:ext cx="7699872" cy="5974040"/>
          </a:xfrm>
          <a:prstGeom prst="rect">
            <a:avLst/>
          </a:prstGeom>
        </p:spPr>
      </p:pic>
      <p:sp>
        <p:nvSpPr>
          <p:cNvPr id="3" name="标题 1">
            <a:extLst>
              <a:ext uri="{FF2B5EF4-FFF2-40B4-BE49-F238E27FC236}">
                <a16:creationId xmlns:a16="http://schemas.microsoft.com/office/drawing/2014/main" id="{3DDF9CEF-06DE-71B2-95CE-165AB626BB7C}"/>
              </a:ext>
            </a:extLst>
          </p:cNvPr>
          <p:cNvSpPr txBox="1"/>
          <p:nvPr/>
        </p:nvSpPr>
        <p:spPr>
          <a:xfrm>
            <a:off x="-2" y="283030"/>
            <a:ext cx="12113445"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HEC from the </a:t>
            </a:r>
            <a:r>
              <a:rPr lang="en-US" altLang="zh-CN" sz="3600" dirty="0" err="1">
                <a:latin typeface="Times New Roman" panose="02020603050405020304" pitchFamily="18" charset="0"/>
                <a:cs typeface="Times New Roman" panose="02020603050405020304" pitchFamily="18" charset="0"/>
              </a:rPr>
              <a:t>ElGamal</a:t>
            </a:r>
            <a:r>
              <a:rPr lang="en-US" altLang="zh-CN" sz="3600" dirty="0">
                <a:latin typeface="Times New Roman" panose="02020603050405020304" pitchFamily="18" charset="0"/>
                <a:cs typeface="Times New Roman" panose="02020603050405020304" pitchFamily="18" charset="0"/>
              </a:rPr>
              <a:t> Cryptosystem</a:t>
            </a:r>
            <a:endParaRPr kumimoji="1" lang="zh-CN" altLang="en-US" sz="3600" dirty="0"/>
          </a:p>
        </p:txBody>
      </p:sp>
      <p:pic>
        <p:nvPicPr>
          <p:cNvPr id="4" name="图片 3">
            <a:extLst>
              <a:ext uri="{FF2B5EF4-FFF2-40B4-BE49-F238E27FC236}">
                <a16:creationId xmlns:a16="http://schemas.microsoft.com/office/drawing/2014/main" id="{FE40EB38-FEDE-41E7-BF1E-B43271541833}"/>
              </a:ext>
            </a:extLst>
          </p:cNvPr>
          <p:cNvPicPr>
            <a:picLocks noChangeAspect="1"/>
          </p:cNvPicPr>
          <p:nvPr/>
        </p:nvPicPr>
        <p:blipFill>
          <a:blip r:embed="rId4"/>
          <a:stretch>
            <a:fillRect/>
          </a:stretch>
        </p:blipFill>
        <p:spPr>
          <a:xfrm>
            <a:off x="9072199" y="1964863"/>
            <a:ext cx="3119801" cy="177851"/>
          </a:xfrm>
          <a:prstGeom prst="rect">
            <a:avLst/>
          </a:prstGeom>
        </p:spPr>
      </p:pic>
    </p:spTree>
    <p:extLst>
      <p:ext uri="{BB962C8B-B14F-4D97-AF65-F5344CB8AC3E}">
        <p14:creationId xmlns:p14="http://schemas.microsoft.com/office/powerpoint/2010/main" val="40757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0E4B0A-FCA9-4EC0-83F4-2466BFFD227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rPr>
              <a:t>Introduction and Contributions</a:t>
            </a:r>
          </a:p>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lang="en-US" altLang="zh-CN" sz="3200" dirty="0">
                <a:solidFill>
                  <a:schemeClr val="bg1">
                    <a:lumMod val="75000"/>
                  </a:schemeClr>
                </a:solidFill>
                <a:latin typeface="Times New Roman" panose="02020603050405020304" pitchFamily="18" charset="0"/>
                <a:ea typeface="微软雅黑"/>
                <a:cs typeface="Times New Roman" panose="02020603050405020304" pitchFamily="18" charset="0"/>
              </a:rPr>
              <a:t>Preliminaries</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Homomorphic Enough Encryption </a:t>
            </a:r>
          </a:p>
          <a:p>
            <a:pPr marL="446088" lvl="0" indent="-446088">
              <a:lnSpc>
                <a:spcPct val="100000"/>
              </a:lnSpc>
              <a:buFont typeface="Wingdings" panose="05000000000000000000" pitchFamily="2" charset="2"/>
              <a:buChar char="p"/>
              <a:defRPr/>
            </a:pPr>
            <a:r>
              <a:rPr lang="en-US" altLang="zh-CN" sz="3200" dirty="0">
                <a:latin typeface="Times New Roman" panose="02020603050405020304" pitchFamily="18" charset="0"/>
                <a:cs typeface="Times New Roman" panose="02020603050405020304" pitchFamily="18" charset="0"/>
              </a:rPr>
              <a:t>f -Blueprint</a:t>
            </a:r>
            <a:endParaRPr kumimoji="0" lang="en-US" altLang="zh-CN"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a:cs typeface="Times New Roman" panose="02020603050405020304" pitchFamily="18" charset="0"/>
            </a:endParaRPr>
          </a:p>
        </p:txBody>
      </p:sp>
      <p:sp>
        <p:nvSpPr>
          <p:cNvPr id="4" name="标题 1">
            <a:extLst>
              <a:ext uri="{FF2B5EF4-FFF2-40B4-BE49-F238E27FC236}">
                <a16:creationId xmlns:a16="http://schemas.microsoft.com/office/drawing/2014/main" id="{511ADE20-C2DF-4484-B13F-F2B6B82A4096}"/>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Content</a:t>
            </a:r>
            <a:endParaRPr kumimoji="1" lang="zh-CN" altLang="en-US" sz="3600" dirty="0"/>
          </a:p>
        </p:txBody>
      </p:sp>
    </p:spTree>
    <p:extLst>
      <p:ext uri="{BB962C8B-B14F-4D97-AF65-F5344CB8AC3E}">
        <p14:creationId xmlns:p14="http://schemas.microsoft.com/office/powerpoint/2010/main" val="81233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3D13F188-3E5F-49A8-A721-621B26BF14F4}"/>
                  </a:ext>
                </a:extLst>
              </p14:cNvPr>
              <p14:cNvContentPartPr/>
              <p14:nvPr/>
            </p14:nvContentPartPr>
            <p14:xfrm>
              <a:off x="3144637" y="6128263"/>
              <a:ext cx="851822" cy="55899"/>
            </p14:xfrm>
          </p:contentPart>
        </mc:Choice>
        <mc:Fallback xmlns="">
          <p:pic>
            <p:nvPicPr>
              <p:cNvPr id="2" name="Ink 12">
                <a:extLst>
                  <a:ext uri="{FF2B5EF4-FFF2-40B4-BE49-F238E27FC236}">
                    <a16:creationId xmlns:a16="http://schemas.microsoft.com/office/drawing/2014/main" id="{3D13F188-3E5F-49A8-A721-621B26BF14F4}"/>
                  </a:ext>
                </a:extLst>
              </p:cNvPr>
              <p:cNvPicPr/>
              <p:nvPr/>
            </p:nvPicPr>
            <p:blipFill>
              <a:blip r:embed="rId4"/>
              <a:stretch>
                <a:fillRect/>
              </a:stretch>
            </p:blipFill>
            <p:spPr>
              <a:xfrm>
                <a:off x="3072662" y="5984932"/>
                <a:ext cx="995412" cy="3422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11">
                <a:extLst>
                  <a:ext uri="{FF2B5EF4-FFF2-40B4-BE49-F238E27FC236}">
                    <a16:creationId xmlns:a16="http://schemas.microsoft.com/office/drawing/2014/main" id="{AB382CE8-AB03-4105-84B2-FBDE49CA1B0A}"/>
                  </a:ext>
                </a:extLst>
              </p14:cNvPr>
              <p14:cNvContentPartPr/>
              <p14:nvPr/>
            </p14:nvContentPartPr>
            <p14:xfrm>
              <a:off x="6806357" y="6133028"/>
              <a:ext cx="1113137" cy="73047"/>
            </p14:xfrm>
          </p:contentPart>
        </mc:Choice>
        <mc:Fallback xmlns="">
          <p:pic>
            <p:nvPicPr>
              <p:cNvPr id="3" name="Ink 11">
                <a:extLst>
                  <a:ext uri="{FF2B5EF4-FFF2-40B4-BE49-F238E27FC236}">
                    <a16:creationId xmlns:a16="http://schemas.microsoft.com/office/drawing/2014/main" id="{AB382CE8-AB03-4105-84B2-FBDE49CA1B0A}"/>
                  </a:ext>
                </a:extLst>
              </p:cNvPr>
              <p:cNvPicPr/>
              <p:nvPr/>
            </p:nvPicPr>
            <p:blipFill>
              <a:blip r:embed="rId6"/>
              <a:stretch>
                <a:fillRect/>
              </a:stretch>
            </p:blipFill>
            <p:spPr>
              <a:xfrm>
                <a:off x="6734379" y="5989799"/>
                <a:ext cx="1256733" cy="35914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10">
                <a:extLst>
                  <a:ext uri="{FF2B5EF4-FFF2-40B4-BE49-F238E27FC236}">
                    <a16:creationId xmlns:a16="http://schemas.microsoft.com/office/drawing/2014/main" id="{7F79AE47-607F-4FA7-8E7E-87CF2A21E26F}"/>
                  </a:ext>
                </a:extLst>
              </p14:cNvPr>
              <p14:cNvContentPartPr/>
              <p14:nvPr/>
            </p14:nvContentPartPr>
            <p14:xfrm>
              <a:off x="7624268" y="1672247"/>
              <a:ext cx="851822" cy="55899"/>
            </p14:xfrm>
          </p:contentPart>
        </mc:Choice>
        <mc:Fallback xmlns="">
          <p:pic>
            <p:nvPicPr>
              <p:cNvPr id="4" name="Ink 10">
                <a:extLst>
                  <a:ext uri="{FF2B5EF4-FFF2-40B4-BE49-F238E27FC236}">
                    <a16:creationId xmlns:a16="http://schemas.microsoft.com/office/drawing/2014/main" id="{7F79AE47-607F-4FA7-8E7E-87CF2A21E26F}"/>
                  </a:ext>
                </a:extLst>
              </p:cNvPr>
              <p:cNvPicPr/>
              <p:nvPr/>
            </p:nvPicPr>
            <p:blipFill>
              <a:blip r:embed="rId4"/>
              <a:stretch>
                <a:fillRect/>
              </a:stretch>
            </p:blipFill>
            <p:spPr>
              <a:xfrm>
                <a:off x="7552293" y="1528916"/>
                <a:ext cx="995412" cy="34220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63">
                <a:extLst>
                  <a:ext uri="{FF2B5EF4-FFF2-40B4-BE49-F238E27FC236}">
                    <a16:creationId xmlns:a16="http://schemas.microsoft.com/office/drawing/2014/main" id="{8042FC41-A0A9-4DC7-B7A9-6BE1B779361C}"/>
                  </a:ext>
                </a:extLst>
              </p14:cNvPr>
              <p14:cNvContentPartPr/>
              <p14:nvPr/>
            </p14:nvContentPartPr>
            <p14:xfrm flipV="1">
              <a:off x="2545208" y="3302633"/>
              <a:ext cx="766853" cy="45719"/>
            </p14:xfrm>
          </p:contentPart>
        </mc:Choice>
        <mc:Fallback xmlns="">
          <p:pic>
            <p:nvPicPr>
              <p:cNvPr id="5" name="Ink 463">
                <a:extLst>
                  <a:ext uri="{FF2B5EF4-FFF2-40B4-BE49-F238E27FC236}">
                    <a16:creationId xmlns:a16="http://schemas.microsoft.com/office/drawing/2014/main" id="{8042FC41-A0A9-4DC7-B7A9-6BE1B779361C}"/>
                  </a:ext>
                </a:extLst>
              </p:cNvPr>
              <p:cNvPicPr/>
              <p:nvPr/>
            </p:nvPicPr>
            <p:blipFill>
              <a:blip r:embed="rId9"/>
              <a:stretch>
                <a:fillRect/>
              </a:stretch>
            </p:blipFill>
            <p:spPr>
              <a:xfrm flipV="1">
                <a:off x="2473237" y="3159761"/>
                <a:ext cx="910436" cy="3311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41">
                <a:extLst>
                  <a:ext uri="{FF2B5EF4-FFF2-40B4-BE49-F238E27FC236}">
                    <a16:creationId xmlns:a16="http://schemas.microsoft.com/office/drawing/2014/main" id="{04F07417-7804-4FE7-BE7C-12062E788841}"/>
                  </a:ext>
                </a:extLst>
              </p14:cNvPr>
              <p14:cNvContentPartPr/>
              <p14:nvPr/>
            </p14:nvContentPartPr>
            <p14:xfrm>
              <a:off x="3154424" y="1204777"/>
              <a:ext cx="696693" cy="45719"/>
            </p14:xfrm>
          </p:contentPart>
        </mc:Choice>
        <mc:Fallback xmlns="">
          <p:pic>
            <p:nvPicPr>
              <p:cNvPr id="6" name="Ink 41">
                <a:extLst>
                  <a:ext uri="{FF2B5EF4-FFF2-40B4-BE49-F238E27FC236}">
                    <a16:creationId xmlns:a16="http://schemas.microsoft.com/office/drawing/2014/main" id="{04F07417-7804-4FE7-BE7C-12062E788841}"/>
                  </a:ext>
                </a:extLst>
              </p:cNvPr>
              <p:cNvPicPr/>
              <p:nvPr/>
            </p:nvPicPr>
            <p:blipFill>
              <a:blip r:embed="rId11"/>
              <a:stretch>
                <a:fillRect/>
              </a:stretch>
            </p:blipFill>
            <p:spPr>
              <a:xfrm>
                <a:off x="3082452" y="1061905"/>
                <a:ext cx="840278" cy="33110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4">
                <a:extLst>
                  <a:ext uri="{FF2B5EF4-FFF2-40B4-BE49-F238E27FC236}">
                    <a16:creationId xmlns:a16="http://schemas.microsoft.com/office/drawing/2014/main" id="{1D2E50C8-92FB-4AE8-97D3-77153CCCB3E6}"/>
                  </a:ext>
                </a:extLst>
              </p14:cNvPr>
              <p14:cNvContentPartPr/>
              <p14:nvPr/>
            </p14:nvContentPartPr>
            <p14:xfrm rot="229582">
              <a:off x="3102612" y="1680020"/>
              <a:ext cx="871379" cy="45719"/>
            </p14:xfrm>
          </p:contentPart>
        </mc:Choice>
        <mc:Fallback xmlns="">
          <p:pic>
            <p:nvPicPr>
              <p:cNvPr id="7" name="Ink 4">
                <a:extLst>
                  <a:ext uri="{FF2B5EF4-FFF2-40B4-BE49-F238E27FC236}">
                    <a16:creationId xmlns:a16="http://schemas.microsoft.com/office/drawing/2014/main" id="{1D2E50C8-92FB-4AE8-97D3-77153CCCB3E6}"/>
                  </a:ext>
                </a:extLst>
              </p:cNvPr>
              <p:cNvPicPr/>
              <p:nvPr/>
            </p:nvPicPr>
            <p:blipFill>
              <a:blip r:embed="rId13"/>
              <a:stretch>
                <a:fillRect/>
              </a:stretch>
            </p:blipFill>
            <p:spPr>
              <a:xfrm rot="229582">
                <a:off x="3030627" y="1537148"/>
                <a:ext cx="1014989" cy="33110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61">
                <a:extLst>
                  <a:ext uri="{FF2B5EF4-FFF2-40B4-BE49-F238E27FC236}">
                    <a16:creationId xmlns:a16="http://schemas.microsoft.com/office/drawing/2014/main" id="{6A4827C9-E663-4237-85EC-63EF98ADEF0F}"/>
                  </a:ext>
                </a:extLst>
              </p14:cNvPr>
              <p14:cNvContentPartPr/>
              <p14:nvPr/>
            </p14:nvContentPartPr>
            <p14:xfrm>
              <a:off x="5540823" y="1661603"/>
              <a:ext cx="2096280" cy="1620360"/>
            </p14:xfrm>
          </p:contentPart>
        </mc:Choice>
        <mc:Fallback xmlns="">
          <p:pic>
            <p:nvPicPr>
              <p:cNvPr id="8" name="Ink 61">
                <a:extLst>
                  <a:ext uri="{FF2B5EF4-FFF2-40B4-BE49-F238E27FC236}">
                    <a16:creationId xmlns:a16="http://schemas.microsoft.com/office/drawing/2014/main" id="{6A4827C9-E663-4237-85EC-63EF98ADEF0F}"/>
                  </a:ext>
                </a:extLst>
              </p:cNvPr>
              <p:cNvPicPr/>
              <p:nvPr/>
            </p:nvPicPr>
            <p:blipFill>
              <a:blip r:embed="rId15"/>
              <a:stretch>
                <a:fillRect/>
              </a:stretch>
            </p:blipFill>
            <p:spPr>
              <a:xfrm>
                <a:off x="5533263" y="1654045"/>
                <a:ext cx="2111400" cy="163547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66">
                <a:extLst>
                  <a:ext uri="{FF2B5EF4-FFF2-40B4-BE49-F238E27FC236}">
                    <a16:creationId xmlns:a16="http://schemas.microsoft.com/office/drawing/2014/main" id="{0A93A23C-E599-4AC0-9461-335EF3303261}"/>
                  </a:ext>
                </a:extLst>
              </p14:cNvPr>
              <p14:cNvContentPartPr/>
              <p14:nvPr/>
            </p14:nvContentPartPr>
            <p14:xfrm>
              <a:off x="6274503" y="2022683"/>
              <a:ext cx="616320" cy="367200"/>
            </p14:xfrm>
          </p:contentPart>
        </mc:Choice>
        <mc:Fallback xmlns="">
          <p:pic>
            <p:nvPicPr>
              <p:cNvPr id="9" name="Ink 66">
                <a:extLst>
                  <a:ext uri="{FF2B5EF4-FFF2-40B4-BE49-F238E27FC236}">
                    <a16:creationId xmlns:a16="http://schemas.microsoft.com/office/drawing/2014/main" id="{0A93A23C-E599-4AC0-9461-335EF3303261}"/>
                  </a:ext>
                </a:extLst>
              </p:cNvPr>
              <p:cNvPicPr/>
              <p:nvPr/>
            </p:nvPicPr>
            <p:blipFill>
              <a:blip r:embed="rId17"/>
              <a:stretch>
                <a:fillRect/>
              </a:stretch>
            </p:blipFill>
            <p:spPr>
              <a:xfrm>
                <a:off x="6266947" y="2015123"/>
                <a:ext cx="631431"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453">
                <a:extLst>
                  <a:ext uri="{FF2B5EF4-FFF2-40B4-BE49-F238E27FC236}">
                    <a16:creationId xmlns:a16="http://schemas.microsoft.com/office/drawing/2014/main" id="{368058A8-F35E-4E01-B52E-C0329DECBEE3}"/>
                  </a:ext>
                </a:extLst>
              </p14:cNvPr>
              <p14:cNvContentPartPr/>
              <p14:nvPr/>
            </p14:nvContentPartPr>
            <p14:xfrm>
              <a:off x="6241774" y="3377723"/>
              <a:ext cx="1648250" cy="1166760"/>
            </p14:xfrm>
          </p:contentPart>
        </mc:Choice>
        <mc:Fallback xmlns="">
          <p:pic>
            <p:nvPicPr>
              <p:cNvPr id="11" name="Ink 453">
                <a:extLst>
                  <a:ext uri="{FF2B5EF4-FFF2-40B4-BE49-F238E27FC236}">
                    <a16:creationId xmlns:a16="http://schemas.microsoft.com/office/drawing/2014/main" id="{368058A8-F35E-4E01-B52E-C0329DECBEE3}"/>
                  </a:ext>
                </a:extLst>
              </p:cNvPr>
              <p:cNvPicPr/>
              <p:nvPr/>
            </p:nvPicPr>
            <p:blipFill>
              <a:blip r:embed="rId19"/>
              <a:stretch>
                <a:fillRect/>
              </a:stretch>
            </p:blipFill>
            <p:spPr>
              <a:xfrm>
                <a:off x="6234215" y="3370161"/>
                <a:ext cx="1663368" cy="11818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2" name="Ink 19">
                <a:extLst>
                  <a:ext uri="{FF2B5EF4-FFF2-40B4-BE49-F238E27FC236}">
                    <a16:creationId xmlns:a16="http://schemas.microsoft.com/office/drawing/2014/main" id="{2ED23907-3C64-4A47-BDA8-9D9924EC7AD9}"/>
                  </a:ext>
                </a:extLst>
              </p14:cNvPr>
              <p14:cNvContentPartPr/>
              <p14:nvPr/>
            </p14:nvContentPartPr>
            <p14:xfrm>
              <a:off x="5501573" y="2181083"/>
              <a:ext cx="876960" cy="889560"/>
            </p14:xfrm>
          </p:contentPart>
        </mc:Choice>
        <mc:Fallback xmlns="">
          <p:pic>
            <p:nvPicPr>
              <p:cNvPr id="12" name="Ink 19">
                <a:extLst>
                  <a:ext uri="{FF2B5EF4-FFF2-40B4-BE49-F238E27FC236}">
                    <a16:creationId xmlns:a16="http://schemas.microsoft.com/office/drawing/2014/main" id="{2ED23907-3C64-4A47-BDA8-9D9924EC7AD9}"/>
                  </a:ext>
                </a:extLst>
              </p:cNvPr>
              <p:cNvPicPr/>
              <p:nvPr/>
            </p:nvPicPr>
            <p:blipFill>
              <a:blip r:embed="rId21"/>
              <a:stretch>
                <a:fillRect/>
              </a:stretch>
            </p:blipFill>
            <p:spPr>
              <a:xfrm>
                <a:off x="5497251" y="2176763"/>
                <a:ext cx="885604" cy="89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3" name="Ink 21">
                <a:extLst>
                  <a:ext uri="{FF2B5EF4-FFF2-40B4-BE49-F238E27FC236}">
                    <a16:creationId xmlns:a16="http://schemas.microsoft.com/office/drawing/2014/main" id="{992EA626-9BFA-45DA-BF05-120621EEDC9B}"/>
                  </a:ext>
                </a:extLst>
              </p14:cNvPr>
              <p14:cNvContentPartPr/>
              <p14:nvPr/>
            </p14:nvContentPartPr>
            <p14:xfrm>
              <a:off x="5601293" y="2020883"/>
              <a:ext cx="1400400" cy="1266120"/>
            </p14:xfrm>
          </p:contentPart>
        </mc:Choice>
        <mc:Fallback xmlns="">
          <p:pic>
            <p:nvPicPr>
              <p:cNvPr id="13" name="Ink 21">
                <a:extLst>
                  <a:ext uri="{FF2B5EF4-FFF2-40B4-BE49-F238E27FC236}">
                    <a16:creationId xmlns:a16="http://schemas.microsoft.com/office/drawing/2014/main" id="{992EA626-9BFA-45DA-BF05-120621EEDC9B}"/>
                  </a:ext>
                </a:extLst>
              </p:cNvPr>
              <p:cNvPicPr/>
              <p:nvPr/>
            </p:nvPicPr>
            <p:blipFill>
              <a:blip r:embed="rId23"/>
              <a:stretch>
                <a:fillRect/>
              </a:stretch>
            </p:blipFill>
            <p:spPr>
              <a:xfrm>
                <a:off x="5596973" y="2016563"/>
                <a:ext cx="1409040" cy="127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4" name="Ink 32">
                <a:extLst>
                  <a:ext uri="{FF2B5EF4-FFF2-40B4-BE49-F238E27FC236}">
                    <a16:creationId xmlns:a16="http://schemas.microsoft.com/office/drawing/2014/main" id="{0069897A-38CD-41AF-9628-487828AAD9B0}"/>
                  </a:ext>
                </a:extLst>
              </p14:cNvPr>
              <p14:cNvContentPartPr/>
              <p14:nvPr/>
            </p14:nvContentPartPr>
            <p14:xfrm>
              <a:off x="5617133" y="2143283"/>
              <a:ext cx="810000" cy="563760"/>
            </p14:xfrm>
          </p:contentPart>
        </mc:Choice>
        <mc:Fallback xmlns="">
          <p:pic>
            <p:nvPicPr>
              <p:cNvPr id="14" name="Ink 32">
                <a:extLst>
                  <a:ext uri="{FF2B5EF4-FFF2-40B4-BE49-F238E27FC236}">
                    <a16:creationId xmlns:a16="http://schemas.microsoft.com/office/drawing/2014/main" id="{0069897A-38CD-41AF-9628-487828AAD9B0}"/>
                  </a:ext>
                </a:extLst>
              </p:cNvPr>
              <p:cNvPicPr/>
              <p:nvPr/>
            </p:nvPicPr>
            <p:blipFill>
              <a:blip r:embed="rId25"/>
              <a:stretch>
                <a:fillRect/>
              </a:stretch>
            </p:blipFill>
            <p:spPr>
              <a:xfrm>
                <a:off x="5612813" y="2138963"/>
                <a:ext cx="818640" cy="57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5" name="Ink 33">
                <a:extLst>
                  <a:ext uri="{FF2B5EF4-FFF2-40B4-BE49-F238E27FC236}">
                    <a16:creationId xmlns:a16="http://schemas.microsoft.com/office/drawing/2014/main" id="{5419D3AA-EF30-444B-9ED4-59370E36864D}"/>
                  </a:ext>
                </a:extLst>
              </p14:cNvPr>
              <p14:cNvContentPartPr/>
              <p14:nvPr/>
            </p14:nvContentPartPr>
            <p14:xfrm>
              <a:off x="6482213" y="1845203"/>
              <a:ext cx="1135440" cy="1348920"/>
            </p14:xfrm>
          </p:contentPart>
        </mc:Choice>
        <mc:Fallback xmlns="">
          <p:pic>
            <p:nvPicPr>
              <p:cNvPr id="15" name="Ink 33">
                <a:extLst>
                  <a:ext uri="{FF2B5EF4-FFF2-40B4-BE49-F238E27FC236}">
                    <a16:creationId xmlns:a16="http://schemas.microsoft.com/office/drawing/2014/main" id="{5419D3AA-EF30-444B-9ED4-59370E36864D}"/>
                  </a:ext>
                </a:extLst>
              </p:cNvPr>
              <p:cNvPicPr/>
              <p:nvPr/>
            </p:nvPicPr>
            <p:blipFill>
              <a:blip r:embed="rId27"/>
              <a:stretch>
                <a:fillRect/>
              </a:stretch>
            </p:blipFill>
            <p:spPr>
              <a:xfrm>
                <a:off x="6477893" y="1840883"/>
                <a:ext cx="1144080" cy="1357560"/>
              </a:xfrm>
              <a:prstGeom prst="rect">
                <a:avLst/>
              </a:prstGeom>
            </p:spPr>
          </p:pic>
        </mc:Fallback>
      </mc:AlternateContent>
      <mc:AlternateContent xmlns:mc="http://schemas.openxmlformats.org/markup-compatibility/2006" xmlns:a14="http://schemas.microsoft.com/office/drawing/2010/main">
        <mc:Choice Requires="a14">
          <p:sp>
            <p:nvSpPr>
              <p:cNvPr id="16" name="TextBox 18">
                <a:extLst>
                  <a:ext uri="{FF2B5EF4-FFF2-40B4-BE49-F238E27FC236}">
                    <a16:creationId xmlns:a16="http://schemas.microsoft.com/office/drawing/2014/main" id="{6DA1F1E8-AC2D-4AEA-8A01-9892311897FA}"/>
                  </a:ext>
                </a:extLst>
              </p:cNvPr>
              <p:cNvSpPr txBox="1"/>
              <p:nvPr/>
            </p:nvSpPr>
            <p:spPr>
              <a:xfrm>
                <a:off x="2576649" y="1034171"/>
                <a:ext cx="209954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200" b="0" i="0" smtClean="0">
                          <a:solidFill>
                            <a:srgbClr val="0070C0"/>
                          </a:solidFill>
                          <a:latin typeface="Cambria Math" panose="02040503050406030204" pitchFamily="18" charset="0"/>
                        </a:rPr>
                        <m:t>Λ</m:t>
                      </m:r>
                      <m:r>
                        <a:rPr lang="en-GB" sz="2200" b="0" i="1" smtClean="0">
                          <a:latin typeface="Cambria Math" panose="02040503050406030204" pitchFamily="18" charset="0"/>
                        </a:rPr>
                        <m:t>←</m:t>
                      </m:r>
                      <m:r>
                        <m:rPr>
                          <m:nor/>
                        </m:rPr>
                        <a:rPr lang="en-GB" sz="2200" b="0" i="0" smtClean="0">
                          <a:solidFill>
                            <a:srgbClr val="B71E42"/>
                          </a:solidFill>
                          <a:latin typeface="Cambria Math" panose="02040503050406030204" pitchFamily="18" charset="0"/>
                        </a:rPr>
                        <m:t>Setup</m:t>
                      </m:r>
                      <m:r>
                        <m:rPr>
                          <m:nor/>
                        </m:rPr>
                        <a:rPr lang="en-GB" sz="2200" b="0" i="0" smtClean="0">
                          <a:latin typeface="Cambria Math" panose="02040503050406030204" pitchFamily="18" charset="0"/>
                        </a:rPr>
                        <m:t>(</m:t>
                      </m:r>
                      <m:r>
                        <m:rPr>
                          <m:nor/>
                        </m:rPr>
                        <a:rPr lang="en-GB" sz="2200" b="1" i="0" smtClean="0">
                          <a:solidFill>
                            <a:srgbClr val="0070C0"/>
                          </a:solidFill>
                          <a:latin typeface="Cambria Math" panose="02040503050406030204" pitchFamily="18" charset="0"/>
                        </a:rPr>
                        <m:t>cpar</m:t>
                      </m:r>
                      <m:r>
                        <m:rPr>
                          <m:nor/>
                        </m:rPr>
                        <a:rPr lang="en-GB" sz="2200" b="0" i="0" smtClean="0">
                          <a:latin typeface="Cambria Math" panose="02040503050406030204" pitchFamily="18" charset="0"/>
                        </a:rPr>
                        <m:t>)</m:t>
                      </m:r>
                    </m:oMath>
                  </m:oMathPara>
                </a14:m>
                <a:endParaRPr lang="en-US" sz="2200" dirty="0"/>
              </a:p>
            </p:txBody>
          </p:sp>
        </mc:Choice>
        <mc:Fallback xmlns="">
          <p:sp>
            <p:nvSpPr>
              <p:cNvPr id="16" name="TextBox 18">
                <a:extLst>
                  <a:ext uri="{FF2B5EF4-FFF2-40B4-BE49-F238E27FC236}">
                    <a16:creationId xmlns:a16="http://schemas.microsoft.com/office/drawing/2014/main" id="{6DA1F1E8-AC2D-4AEA-8A01-9892311897FA}"/>
                  </a:ext>
                </a:extLst>
              </p:cNvPr>
              <p:cNvSpPr txBox="1">
                <a:spLocks noRot="1" noChangeAspect="1" noMove="1" noResize="1" noEditPoints="1" noAdjustHandles="1" noChangeArrowheads="1" noChangeShapeType="1" noTextEdit="1"/>
              </p:cNvSpPr>
              <p:nvPr/>
            </p:nvSpPr>
            <p:spPr>
              <a:xfrm>
                <a:off x="2576649" y="1034171"/>
                <a:ext cx="2099549" cy="338554"/>
              </a:xfrm>
              <a:prstGeom prst="rect">
                <a:avLst/>
              </a:prstGeom>
              <a:blipFill>
                <a:blip r:embed="rId28"/>
                <a:stretch>
                  <a:fillRect l="-2035" r="-3779" b="-3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34">
                <a:extLst>
                  <a:ext uri="{FF2B5EF4-FFF2-40B4-BE49-F238E27FC236}">
                    <a16:creationId xmlns:a16="http://schemas.microsoft.com/office/drawing/2014/main" id="{D56FCCB0-F97E-42ED-8F5A-B5EF521205C4}"/>
                  </a:ext>
                </a:extLst>
              </p:cNvPr>
              <p:cNvSpPr txBox="1"/>
              <p:nvPr/>
            </p:nvSpPr>
            <p:spPr>
              <a:xfrm>
                <a:off x="2050064" y="5962888"/>
                <a:ext cx="3555589" cy="338554"/>
              </a:xfrm>
              <a:prstGeom prst="rect">
                <a:avLst/>
              </a:prstGeom>
              <a:noFill/>
            </p:spPr>
            <p:txBody>
              <a:bodyPr wrap="none" lIns="0" tIns="0" rIns="0" bIns="0" rtlCol="0">
                <a:spAutoFit/>
              </a:bodyPr>
              <a:lstStyle/>
              <a:p>
                <a:r>
                  <a:rPr lang="en-US" sz="2200" b="1" dirty="0">
                    <a:solidFill>
                      <a:srgbClr val="34A060"/>
                    </a:solidFill>
                  </a:rPr>
                  <a:t>f</a:t>
                </a:r>
                <a:r>
                  <a:rPr lang="en-US" sz="2200" dirty="0"/>
                  <a:t>(</a:t>
                </a:r>
                <a:r>
                  <a:rPr lang="en-US" sz="2200" b="1" dirty="0" err="1">
                    <a:solidFill>
                      <a:srgbClr val="34A060"/>
                    </a:solidFill>
                  </a:rPr>
                  <a:t>x</a:t>
                </a:r>
                <a:r>
                  <a:rPr lang="en-US" sz="2200" dirty="0" err="1"/>
                  <a:t>,</a:t>
                </a:r>
                <a:r>
                  <a:rPr lang="en-US" sz="2200" b="1" dirty="0" err="1">
                    <a:solidFill>
                      <a:srgbClr val="34A060"/>
                    </a:solidFill>
                  </a:rPr>
                  <a:t>y</a:t>
                </a:r>
                <a:r>
                  <a:rPr lang="en-US" sz="2200" dirty="0"/>
                  <a:t>)</a:t>
                </a:r>
                <a14:m>
                  <m:oMath xmlns:m="http://schemas.openxmlformats.org/officeDocument/2006/math">
                    <m:r>
                      <a:rPr lang="en-GB" sz="2200" b="0" i="0" smtClean="0">
                        <a:latin typeface="Cambria Math" panose="02040503050406030204" pitchFamily="18" charset="0"/>
                      </a:rPr>
                      <m:t> </m:t>
                    </m:r>
                    <m:r>
                      <a:rPr lang="en-GB" sz="2200" b="0" i="1" smtClean="0">
                        <a:latin typeface="Cambria Math" panose="02040503050406030204" pitchFamily="18" charset="0"/>
                      </a:rPr>
                      <m:t> ←</m:t>
                    </m:r>
                    <m:sSub>
                      <m:sSubPr>
                        <m:ctrlPr>
                          <a:rPr lang="en-GB" sz="2200" b="0" i="1" smtClean="0">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Escrow</m:t>
                        </m:r>
                      </m:e>
                      <m:sub>
                        <m:r>
                          <m:rPr>
                            <m:sty m:val="p"/>
                          </m:rPr>
                          <a:rPr lang="en-GB" sz="2200" b="0" i="0" smtClean="0">
                            <a:solidFill>
                              <a:srgbClr val="0070C0"/>
                            </a:solidFill>
                            <a:latin typeface="Cambria Math" panose="02040503050406030204" pitchFamily="18" charset="0"/>
                          </a:rPr>
                          <m:t>Λ</m:t>
                        </m:r>
                      </m:sub>
                    </m:sSub>
                    <m:r>
                      <m:rPr>
                        <m:nor/>
                      </m:rPr>
                      <a:rPr lang="en-GB" sz="2200" b="0" i="0" smtClean="0">
                        <a:latin typeface="Cambria Math" panose="02040503050406030204" pitchFamily="18" charset="0"/>
                      </a:rPr>
                      <m:t>(</m:t>
                    </m:r>
                    <m:r>
                      <m:rPr>
                        <m:nor/>
                      </m:rPr>
                      <a:rPr lang="en-GB" sz="2200">
                        <a:latin typeface="Cambria Math" panose="02040503050406030204" pitchFamily="18" charset="0"/>
                      </a:rPr>
                      <m:t>p</m:t>
                    </m:r>
                    <m:sSub>
                      <m:sSubPr>
                        <m:ctrlPr>
                          <a:rPr lang="en-GB" sz="2200" i="1">
                            <a:latin typeface="Cambria Math" panose="02040503050406030204" pitchFamily="18" charset="0"/>
                          </a:rPr>
                        </m:ctrlPr>
                      </m:sSubPr>
                      <m:e>
                        <m:r>
                          <m:rPr>
                            <m:nor/>
                          </m:rPr>
                          <a:rPr lang="en-GB" sz="2200">
                            <a:latin typeface="Cambria Math" panose="02040503050406030204" pitchFamily="18" charset="0"/>
                          </a:rPr>
                          <m:t>k</m:t>
                        </m:r>
                      </m:e>
                      <m:sub>
                        <m:r>
                          <m:rPr>
                            <m:nor/>
                          </m:rPr>
                          <a:rPr lang="en-GB" sz="2200">
                            <a:latin typeface="Cambria Math" panose="02040503050406030204" pitchFamily="18" charset="0"/>
                          </a:rPr>
                          <m:t> </m:t>
                        </m:r>
                        <m:r>
                          <m:rPr>
                            <m:nor/>
                          </m:rPr>
                          <a:rPr lang="en-GB" sz="2200" b="1">
                            <a:solidFill>
                              <a:srgbClr val="34A060"/>
                            </a:solidFill>
                            <a:latin typeface="Cambria Math" panose="02040503050406030204" pitchFamily="18" charset="0"/>
                          </a:rPr>
                          <m:t>x</m:t>
                        </m:r>
                        <m:r>
                          <m:rPr>
                            <m:nor/>
                          </m:rPr>
                          <a:rPr lang="en-GB" sz="2200">
                            <a:latin typeface="Cambria Math" panose="02040503050406030204" pitchFamily="18" charset="0"/>
                          </a:rPr>
                          <m:t> </m:t>
                        </m:r>
                      </m:sub>
                    </m:sSub>
                    <m:r>
                      <m:rPr>
                        <m:nor/>
                      </m:rPr>
                      <a:rPr lang="en-GB" sz="2200" b="0" i="0" smtClean="0">
                        <a:latin typeface="Cambria Math" panose="02040503050406030204" pitchFamily="18" charset="0"/>
                      </a:rPr>
                      <m:t>, </m:t>
                    </m:r>
                    <m:r>
                      <m:rPr>
                        <m:nor/>
                      </m:rPr>
                      <a:rPr lang="en-GB" sz="2200" b="1" i="0" smtClean="0">
                        <a:solidFill>
                          <a:srgbClr val="34A060"/>
                        </a:solidFill>
                        <a:latin typeface="Cambria Math" panose="02040503050406030204" pitchFamily="18" charset="0"/>
                      </a:rPr>
                      <m:t>y</m:t>
                    </m:r>
                    <m:r>
                      <m:rPr>
                        <m:nor/>
                      </m:rPr>
                      <a:rPr lang="en-GB" sz="2200" b="0" i="0" smtClean="0">
                        <a:solidFill>
                          <a:srgbClr val="0070C0"/>
                        </a:solidFill>
                        <a:latin typeface="Cambria Math" panose="02040503050406030204" pitchFamily="18" charset="0"/>
                      </a:rPr>
                      <m:t>, </m:t>
                    </m:r>
                    <m:r>
                      <m:rPr>
                        <m:nor/>
                      </m:rPr>
                      <a:rPr lang="en-GB" sz="2200" b="1" i="0" smtClean="0">
                        <a:solidFill>
                          <a:srgbClr val="0070C0"/>
                        </a:solidFill>
                        <a:latin typeface="Cambria Math" panose="02040503050406030204" pitchFamily="18" charset="0"/>
                      </a:rPr>
                      <m:t>r</m:t>
                    </m:r>
                    <m:r>
                      <a:rPr lang="en-GB" sz="2200" b="1" i="1" smtClean="0">
                        <a:solidFill>
                          <a:srgbClr val="0070C0"/>
                        </a:solidFill>
                        <a:latin typeface="Cambria Math" panose="02040503050406030204" pitchFamily="18" charset="0"/>
                      </a:rPr>
                      <m:t>′</m:t>
                    </m:r>
                    <m:r>
                      <m:rPr>
                        <m:nor/>
                      </m:rPr>
                      <a:rPr lang="en-GB" sz="2200" b="0" i="0" smtClean="0">
                        <a:latin typeface="Cambria Math" panose="02040503050406030204" pitchFamily="18" charset="0"/>
                      </a:rPr>
                      <m:t>)</m:t>
                    </m:r>
                  </m:oMath>
                </a14:m>
                <a:endParaRPr lang="en-US" sz="2200" dirty="0"/>
              </a:p>
            </p:txBody>
          </p:sp>
        </mc:Choice>
        <mc:Fallback xmlns="">
          <p:sp>
            <p:nvSpPr>
              <p:cNvPr id="17" name="TextBox 34">
                <a:extLst>
                  <a:ext uri="{FF2B5EF4-FFF2-40B4-BE49-F238E27FC236}">
                    <a16:creationId xmlns:a16="http://schemas.microsoft.com/office/drawing/2014/main" id="{D56FCCB0-F97E-42ED-8F5A-B5EF521205C4}"/>
                  </a:ext>
                </a:extLst>
              </p:cNvPr>
              <p:cNvSpPr txBox="1">
                <a:spLocks noRot="1" noChangeAspect="1" noMove="1" noResize="1" noEditPoints="1" noAdjustHandles="1" noChangeArrowheads="1" noChangeShapeType="1" noTextEdit="1"/>
              </p:cNvSpPr>
              <p:nvPr/>
            </p:nvSpPr>
            <p:spPr>
              <a:xfrm>
                <a:off x="2050064" y="5962888"/>
                <a:ext cx="3555589" cy="338554"/>
              </a:xfrm>
              <a:prstGeom prst="rect">
                <a:avLst/>
              </a:prstGeom>
              <a:blipFill>
                <a:blip r:embed="rId29"/>
                <a:stretch>
                  <a:fillRect l="-4795" t="-25000" r="-514" b="-48214"/>
                </a:stretch>
              </a:blipFill>
            </p:spPr>
            <p:txBody>
              <a:bodyPr/>
              <a:lstStyle/>
              <a:p>
                <a:r>
                  <a:rPr lang="zh-CN" altLang="en-US">
                    <a:noFill/>
                  </a:rPr>
                  <a:t> </a:t>
                </a:r>
              </a:p>
            </p:txBody>
          </p:sp>
        </mc:Fallback>
      </mc:AlternateContent>
      <p:grpSp>
        <p:nvGrpSpPr>
          <p:cNvPr id="18" name="Group 39">
            <a:extLst>
              <a:ext uri="{FF2B5EF4-FFF2-40B4-BE49-F238E27FC236}">
                <a16:creationId xmlns:a16="http://schemas.microsoft.com/office/drawing/2014/main" id="{86825118-DD6C-4894-9726-99BFE74E52AF}"/>
              </a:ext>
            </a:extLst>
          </p:cNvPr>
          <p:cNvGrpSpPr/>
          <p:nvPr/>
        </p:nvGrpSpPr>
        <p:grpSpPr>
          <a:xfrm>
            <a:off x="6708922" y="6013514"/>
            <a:ext cx="4162743" cy="387309"/>
            <a:chOff x="227233" y="5394567"/>
            <a:chExt cx="4162743" cy="387309"/>
          </a:xfrm>
        </p:grpSpPr>
        <mc:AlternateContent xmlns:mc="http://schemas.openxmlformats.org/markup-compatibility/2006" xmlns:a14="http://schemas.microsoft.com/office/drawing/2010/main">
          <mc:Choice Requires="a14">
            <p:sp>
              <p:nvSpPr>
                <p:cNvPr id="19" name="TextBox 40">
                  <a:extLst>
                    <a:ext uri="{FF2B5EF4-FFF2-40B4-BE49-F238E27FC236}">
                      <a16:creationId xmlns:a16="http://schemas.microsoft.com/office/drawing/2014/main" id="{70F72929-74B3-4D77-9AE0-9065F2F79B61}"/>
                    </a:ext>
                  </a:extLst>
                </p:cNvPr>
                <p:cNvSpPr txBox="1"/>
                <p:nvPr/>
              </p:nvSpPr>
              <p:spPr>
                <a:xfrm>
                  <a:off x="227233" y="5395937"/>
                  <a:ext cx="4162743" cy="3859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GB" sz="2200" b="0" i="0" smtClean="0">
                            <a:latin typeface="Cambria Math" panose="02040503050406030204" pitchFamily="18" charset="0"/>
                          </a:rPr>
                          <m:t> </m:t>
                        </m:r>
                        <m:sSub>
                          <m:sSubPr>
                            <m:ctrlPr>
                              <a:rPr lang="en-GB" sz="2200" b="0" i="1" smtClean="0">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VerEscrow</m:t>
                            </m:r>
                          </m:e>
                          <m:sub>
                            <m:r>
                              <m:rPr>
                                <m:sty m:val="p"/>
                              </m:rPr>
                              <a:rPr lang="en-GB" sz="2200" b="0" i="0" smtClean="0">
                                <a:solidFill>
                                  <a:srgbClr val="0070C0"/>
                                </a:solidFill>
                                <a:latin typeface="Cambria Math" panose="02040503050406030204" pitchFamily="18" charset="0"/>
                              </a:rPr>
                              <m:t>Λ</m:t>
                            </m:r>
                          </m:sub>
                        </m:sSub>
                        <m:r>
                          <m:rPr>
                            <m:nor/>
                          </m:rPr>
                          <a:rPr lang="en-GB" sz="2200" b="0" i="0" smtClean="0">
                            <a:latin typeface="Cambria Math" panose="02040503050406030204" pitchFamily="18" charset="0"/>
                          </a:rPr>
                          <m:t>(</m:t>
                        </m:r>
                        <m:r>
                          <m:rPr>
                            <m:nor/>
                          </m:rPr>
                          <a:rPr lang="en-GB" sz="2200">
                            <a:latin typeface="Cambria Math" panose="02040503050406030204" pitchFamily="18" charset="0"/>
                          </a:rPr>
                          <m:t>p</m:t>
                        </m:r>
                        <m:sSub>
                          <m:sSubPr>
                            <m:ctrlPr>
                              <a:rPr lang="en-GB" sz="2200" i="1">
                                <a:latin typeface="Cambria Math" panose="02040503050406030204" pitchFamily="18" charset="0"/>
                              </a:rPr>
                            </m:ctrlPr>
                          </m:sSubPr>
                          <m:e>
                            <m:r>
                              <m:rPr>
                                <m:nor/>
                              </m:rPr>
                              <a:rPr lang="en-GB" sz="2200">
                                <a:latin typeface="Cambria Math" panose="02040503050406030204" pitchFamily="18" charset="0"/>
                              </a:rPr>
                              <m:t>k</m:t>
                            </m:r>
                          </m:e>
                          <m:sub>
                            <m:r>
                              <m:rPr>
                                <m:nor/>
                              </m:rPr>
                              <a:rPr lang="en-GB" sz="2200">
                                <a:latin typeface="Cambria Math" panose="02040503050406030204" pitchFamily="18" charset="0"/>
                              </a:rPr>
                              <m:t> </m:t>
                            </m:r>
                            <m:r>
                              <m:rPr>
                                <m:nor/>
                              </m:rPr>
                              <a:rPr lang="en-GB" sz="2200" b="1">
                                <a:solidFill>
                                  <a:srgbClr val="34A060"/>
                                </a:solidFill>
                                <a:latin typeface="Cambria Math" panose="02040503050406030204" pitchFamily="18" charset="0"/>
                              </a:rPr>
                              <m:t>x</m:t>
                            </m:r>
                            <m:r>
                              <m:rPr>
                                <m:nor/>
                              </m:rPr>
                              <a:rPr lang="en-GB" sz="2200">
                                <a:latin typeface="Cambria Math" panose="02040503050406030204" pitchFamily="18" charset="0"/>
                              </a:rPr>
                              <m:t> </m:t>
                            </m:r>
                          </m:sub>
                        </m:sSub>
                        <m:r>
                          <m:rPr>
                            <m:nor/>
                          </m:rPr>
                          <a:rPr lang="en-GB" sz="2200" b="0" i="0" smtClean="0">
                            <a:latin typeface="Cambria Math" panose="02040503050406030204" pitchFamily="18" charset="0"/>
                          </a:rPr>
                          <m:t>,</m:t>
                        </m:r>
                        <m:r>
                          <m:rPr>
                            <m:nor/>
                          </m:rPr>
                          <a:rPr lang="en-GB" sz="2200" b="1" i="0" smtClean="0">
                            <a:latin typeface="Cambria Math" panose="02040503050406030204" pitchFamily="18" charset="0"/>
                          </a:rPr>
                          <m:t> </m:t>
                        </m:r>
                        <m:r>
                          <m:rPr>
                            <m:nor/>
                          </m:rPr>
                          <a:rPr lang="en-US" sz="2200" b="1" dirty="0">
                            <a:solidFill>
                              <a:srgbClr val="34A060"/>
                            </a:solidFill>
                            <a:latin typeface="Cambria Math" panose="02040503050406030204" pitchFamily="18" charset="0"/>
                          </a:rPr>
                          <m:t>f</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x</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y</m:t>
                        </m:r>
                        <m:r>
                          <m:rPr>
                            <m:nor/>
                          </m:rPr>
                          <a:rPr lang="en-US" sz="2200" dirty="0">
                            <a:latin typeface="Cambria Math" panose="02040503050406030204" pitchFamily="18" charset="0"/>
                          </a:rPr>
                          <m:t>)</m:t>
                        </m:r>
                        <m:r>
                          <m:rPr>
                            <m:nor/>
                          </m:rPr>
                          <a:rPr lang="en-GB" sz="2200" b="0" i="0" dirty="0" smtClean="0">
                            <a:solidFill>
                              <a:srgbClr val="0070C0"/>
                            </a:solidFill>
                            <a:latin typeface="Cambria Math" panose="02040503050406030204" pitchFamily="18" charset="0"/>
                          </a:rPr>
                          <m:t>, </m:t>
                        </m:r>
                        <m:sSub>
                          <m:sSubPr>
                            <m:ctrlPr>
                              <a:rPr lang="en-GB" sz="2200" b="0" i="1" dirty="0" smtClean="0">
                                <a:solidFill>
                                  <a:srgbClr val="0070C0"/>
                                </a:solidFill>
                                <a:latin typeface="Cambria Math" panose="02040503050406030204" pitchFamily="18" charset="0"/>
                              </a:rPr>
                            </m:ctrlPr>
                          </m:sSubPr>
                          <m:e>
                            <m:r>
                              <m:rPr>
                                <m:nor/>
                              </m:rPr>
                              <a:rPr lang="en-GB" sz="2200" b="0" i="0" dirty="0" smtClean="0">
                                <a:solidFill>
                                  <a:srgbClr val="0070C0"/>
                                </a:solidFill>
                                <a:latin typeface="Cambria Math" panose="02040503050406030204" pitchFamily="18" charset="0"/>
                              </a:rPr>
                              <m:t>C</m:t>
                            </m:r>
                          </m:e>
                          <m:sub>
                            <m:r>
                              <m:rPr>
                                <m:nor/>
                              </m:rPr>
                              <a:rPr lang="en-GB" sz="2200" b="0" i="0" dirty="0" smtClean="0">
                                <a:solidFill>
                                  <a:srgbClr val="0070C0"/>
                                </a:solidFill>
                                <a:latin typeface="Cambria Math" panose="02040503050406030204" pitchFamily="18" charset="0"/>
                              </a:rPr>
                              <m:t> </m:t>
                            </m:r>
                            <m:r>
                              <m:rPr>
                                <m:nor/>
                              </m:rPr>
                              <a:rPr lang="en-GB" sz="2200" b="1" i="0" dirty="0" smtClean="0">
                                <a:solidFill>
                                  <a:srgbClr val="0070C0"/>
                                </a:solidFill>
                                <a:latin typeface="Cambria Math" panose="02040503050406030204" pitchFamily="18" charset="0"/>
                              </a:rPr>
                              <m:t>y</m:t>
                            </m:r>
                          </m:sub>
                        </m:sSub>
                        <m:r>
                          <m:rPr>
                            <m:nor/>
                          </m:rPr>
                          <a:rPr lang="en-GB" sz="2200" b="0" i="0" dirty="0" smtClean="0">
                            <a:solidFill>
                              <a:srgbClr val="0070C0"/>
                            </a:solidFill>
                            <a:latin typeface="Cambria Math" panose="02040503050406030204" pitchFamily="18" charset="0"/>
                          </a:rPr>
                          <m:t> </m:t>
                        </m:r>
                        <m:r>
                          <m:rPr>
                            <m:nor/>
                          </m:rPr>
                          <a:rPr lang="en-GB" sz="2200" b="0" i="0" smtClean="0">
                            <a:latin typeface="Cambria Math" panose="02040503050406030204" pitchFamily="18" charset="0"/>
                          </a:rPr>
                          <m:t>)=1</m:t>
                        </m:r>
                      </m:oMath>
                    </m:oMathPara>
                  </a14:m>
                  <a:endParaRPr lang="en-US" sz="2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227233" y="5395937"/>
                  <a:ext cx="4162743" cy="385939"/>
                </a:xfrm>
                <a:prstGeom prst="rect">
                  <a:avLst/>
                </a:prstGeom>
                <a:blipFill rotWithShape="1">
                  <a:blip r:embed="rId30"/>
                </a:blipFill>
              </p:spPr>
              <p:txBody>
                <a:bodyPr/>
                <a:lstStyle/>
                <a:p>
                  <a:r>
                    <a:rPr lang="zh-CN" altLang="en-US">
                      <a:noFill/>
                    </a:rPr>
                    <a:t> </a:t>
                  </a:r>
                </a:p>
              </p:txBody>
            </p:sp>
          </mc:Fallback>
        </mc:AlternateContent>
        <p:sp>
          <p:nvSpPr>
            <p:cNvPr id="20" name="Rectangle 44">
              <a:extLst>
                <a:ext uri="{FF2B5EF4-FFF2-40B4-BE49-F238E27FC236}">
                  <a16:creationId xmlns:a16="http://schemas.microsoft.com/office/drawing/2014/main" id="{121F97DE-AD54-4FD1-B2E5-8FE487CD6C76}"/>
                </a:ext>
              </a:extLst>
            </p:cNvPr>
            <p:cNvSpPr/>
            <p:nvPr/>
          </p:nvSpPr>
          <p:spPr>
            <a:xfrm>
              <a:off x="2498086" y="5394567"/>
              <a:ext cx="681638" cy="369884"/>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45">
              <a:extLst>
                <a:ext uri="{FF2B5EF4-FFF2-40B4-BE49-F238E27FC236}">
                  <a16:creationId xmlns:a16="http://schemas.microsoft.com/office/drawing/2014/main" id="{A2FFF70D-7351-4CFA-83DA-3DFE829D6B7E}"/>
                </a:ext>
              </a:extLst>
            </p:cNvPr>
            <p:cNvSpPr/>
            <p:nvPr/>
          </p:nvSpPr>
          <p:spPr>
            <a:xfrm>
              <a:off x="2194491" y="5554527"/>
              <a:ext cx="189364" cy="203911"/>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73">
            <a:extLst>
              <a:ext uri="{FF2B5EF4-FFF2-40B4-BE49-F238E27FC236}">
                <a16:creationId xmlns:a16="http://schemas.microsoft.com/office/drawing/2014/main" id="{B68BC9E9-0DBC-4413-B680-CFB7F980074F}"/>
              </a:ext>
            </a:extLst>
          </p:cNvPr>
          <p:cNvGrpSpPr/>
          <p:nvPr/>
        </p:nvGrpSpPr>
        <p:grpSpPr>
          <a:xfrm>
            <a:off x="1717544" y="1526878"/>
            <a:ext cx="3063787" cy="352966"/>
            <a:chOff x="-246421" y="671795"/>
            <a:chExt cx="3063787" cy="352966"/>
          </a:xfrm>
        </p:grpSpPr>
        <mc:AlternateContent xmlns:mc="http://schemas.openxmlformats.org/markup-compatibility/2006" xmlns:a14="http://schemas.microsoft.com/office/drawing/2010/main">
          <mc:Choice Requires="a14">
            <p:sp>
              <p:nvSpPr>
                <p:cNvPr id="23" name="TextBox 474">
                  <a:extLst>
                    <a:ext uri="{FF2B5EF4-FFF2-40B4-BE49-F238E27FC236}">
                      <a16:creationId xmlns:a16="http://schemas.microsoft.com/office/drawing/2014/main" id="{1754E971-E75E-48FB-BD31-FEE7919F245F}"/>
                    </a:ext>
                  </a:extLst>
                </p:cNvPr>
                <p:cNvSpPr txBox="1"/>
                <p:nvPr/>
              </p:nvSpPr>
              <p:spPr>
                <a:xfrm>
                  <a:off x="-246421" y="671795"/>
                  <a:ext cx="306378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sz="2200" b="0" i="0" smtClean="0">
                            <a:latin typeface="Cambria Math" panose="02040503050406030204" pitchFamily="18" charset="0"/>
                          </a:rPr>
                          <m:t>sk</m:t>
                        </m:r>
                        <m:r>
                          <m:rPr>
                            <m:nor/>
                          </m:rPr>
                          <a:rPr lang="en-GB" sz="2200" b="0" i="0" smtClean="0">
                            <a:latin typeface="Cambria Math" panose="02040503050406030204" pitchFamily="18" charset="0"/>
                          </a:rPr>
                          <m:t>, </m:t>
                        </m:r>
                        <m:r>
                          <m:rPr>
                            <m:nor/>
                          </m:rPr>
                          <a:rPr lang="en-GB" sz="2200" b="0" i="0" smtClean="0">
                            <a:latin typeface="Cambria Math" panose="02040503050406030204" pitchFamily="18" charset="0"/>
                          </a:rPr>
                          <m:t>p</m:t>
                        </m:r>
                        <m:sSub>
                          <m:sSubPr>
                            <m:ctrlPr>
                              <a:rPr lang="en-GB" sz="2200" b="0" i="1" smtClean="0">
                                <a:latin typeface="Cambria Math" panose="02040503050406030204" pitchFamily="18" charset="0"/>
                              </a:rPr>
                            </m:ctrlPr>
                          </m:sSubPr>
                          <m:e>
                            <m:r>
                              <m:rPr>
                                <m:nor/>
                              </m:rPr>
                              <a:rPr lang="en-GB" sz="2200" b="0" i="0" smtClean="0">
                                <a:latin typeface="Cambria Math" panose="02040503050406030204" pitchFamily="18" charset="0"/>
                              </a:rPr>
                              <m:t>k</m:t>
                            </m:r>
                          </m:e>
                          <m:sub>
                            <m:r>
                              <m:rPr>
                                <m:nor/>
                              </m:rPr>
                              <a:rPr lang="en-GB" sz="2200" b="0" i="0" smtClean="0">
                                <a:latin typeface="Cambria Math" panose="02040503050406030204" pitchFamily="18" charset="0"/>
                              </a:rPr>
                              <m:t> </m:t>
                            </m:r>
                            <m:r>
                              <m:rPr>
                                <m:nor/>
                              </m:rPr>
                              <a:rPr lang="en-GB" sz="2200" b="1" i="0" smtClean="0">
                                <a:solidFill>
                                  <a:srgbClr val="34A060"/>
                                </a:solidFill>
                                <a:latin typeface="Cambria Math" panose="02040503050406030204" pitchFamily="18" charset="0"/>
                              </a:rPr>
                              <m:t>x</m:t>
                            </m:r>
                            <m:r>
                              <m:rPr>
                                <m:nor/>
                              </m:rPr>
                              <a:rPr lang="en-GB" sz="2200" b="0" i="0" smtClean="0">
                                <a:latin typeface="Cambria Math" panose="02040503050406030204" pitchFamily="18" charset="0"/>
                              </a:rPr>
                              <m:t> </m:t>
                            </m:r>
                          </m:sub>
                        </m:sSub>
                        <m:r>
                          <a:rPr lang="en-GB" sz="2200" b="0" i="1" smtClean="0">
                            <a:latin typeface="Cambria Math" panose="02040503050406030204" pitchFamily="18" charset="0"/>
                          </a:rPr>
                          <m:t>←</m:t>
                        </m:r>
                        <m:sSub>
                          <m:sSubPr>
                            <m:ctrlPr>
                              <a:rPr lang="en-GB" sz="2200" b="0" i="1" smtClean="0">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KeyGen</m:t>
                            </m:r>
                          </m:e>
                          <m:sub>
                            <m:r>
                              <m:rPr>
                                <m:sty m:val="p"/>
                              </m:rPr>
                              <a:rPr lang="en-GB" sz="2200" b="0" i="0" smtClean="0">
                                <a:solidFill>
                                  <a:srgbClr val="0070C0"/>
                                </a:solidFill>
                                <a:latin typeface="Cambria Math" panose="02040503050406030204" pitchFamily="18" charset="0"/>
                              </a:rPr>
                              <m:t>Λ</m:t>
                            </m:r>
                          </m:sub>
                        </m:sSub>
                        <m:r>
                          <m:rPr>
                            <m:nor/>
                          </m:rPr>
                          <a:rPr lang="en-GB" sz="2200" b="0" i="0" smtClean="0">
                            <a:latin typeface="Cambria Math" panose="02040503050406030204" pitchFamily="18" charset="0"/>
                          </a:rPr>
                          <m:t>(</m:t>
                        </m:r>
                        <m:r>
                          <m:rPr>
                            <m:nor/>
                          </m:rPr>
                          <a:rPr lang="en-GB" sz="2200" b="1" i="0" smtClean="0">
                            <a:solidFill>
                              <a:srgbClr val="34A060"/>
                            </a:solidFill>
                            <a:latin typeface="Cambria Math" panose="02040503050406030204" pitchFamily="18" charset="0"/>
                          </a:rPr>
                          <m:t>x</m:t>
                        </m:r>
                        <m:r>
                          <m:rPr>
                            <m:nor/>
                          </m:rPr>
                          <a:rPr lang="en-GB" sz="2200" b="0" i="0" smtClean="0">
                            <a:solidFill>
                              <a:srgbClr val="0070C0"/>
                            </a:solidFill>
                            <a:latin typeface="Cambria Math" panose="02040503050406030204" pitchFamily="18" charset="0"/>
                          </a:rPr>
                          <m:t>,</m:t>
                        </m:r>
                        <m:r>
                          <m:rPr>
                            <m:nor/>
                          </m:rPr>
                          <a:rPr lang="en-GB" sz="2200" b="1" i="0" smtClean="0">
                            <a:solidFill>
                              <a:srgbClr val="0070C0"/>
                            </a:solidFill>
                            <a:latin typeface="Cambria Math" panose="02040503050406030204" pitchFamily="18" charset="0"/>
                          </a:rPr>
                          <m:t>r</m:t>
                        </m:r>
                        <m:r>
                          <m:rPr>
                            <m:nor/>
                          </m:rPr>
                          <a:rPr lang="en-GB" sz="2200" b="0" i="0" smtClean="0">
                            <a:latin typeface="Cambria Math" panose="02040503050406030204" pitchFamily="18" charset="0"/>
                          </a:rPr>
                          <m:t>)</m:t>
                        </m:r>
                      </m:oMath>
                    </m:oMathPara>
                  </a14:m>
                  <a:endParaRPr lang="en-US" sz="2200" dirty="0"/>
                </a:p>
              </p:txBody>
            </p:sp>
          </mc:Choice>
          <mc:Fallback xmlns="">
            <p:sp>
              <p:nvSpPr>
                <p:cNvPr id="475" name="TextBox 474"/>
                <p:cNvSpPr txBox="1">
                  <a:spLocks noRot="1" noChangeAspect="1" noMove="1" noResize="1" noEditPoints="1" noAdjustHandles="1" noChangeArrowheads="1" noChangeShapeType="1" noTextEdit="1"/>
                </p:cNvSpPr>
                <p:nvPr/>
              </p:nvSpPr>
              <p:spPr>
                <a:xfrm>
                  <a:off x="-246421" y="671795"/>
                  <a:ext cx="3063787" cy="338554"/>
                </a:xfrm>
                <a:prstGeom prst="rect">
                  <a:avLst/>
                </a:prstGeom>
                <a:blipFill rotWithShape="1">
                  <a:blip r:embed="rId31"/>
                </a:blipFill>
              </p:spPr>
              <p:txBody>
                <a:bodyPr/>
                <a:lstStyle/>
                <a:p>
                  <a:r>
                    <a:rPr lang="zh-CN" altLang="en-US">
                      <a:noFill/>
                    </a:rPr>
                    <a:t> </a:t>
                  </a:r>
                </a:p>
              </p:txBody>
            </p:sp>
          </mc:Fallback>
        </mc:AlternateContent>
        <p:sp>
          <p:nvSpPr>
            <p:cNvPr id="24" name="Rectangle 475">
              <a:extLst>
                <a:ext uri="{FF2B5EF4-FFF2-40B4-BE49-F238E27FC236}">
                  <a16:creationId xmlns:a16="http://schemas.microsoft.com/office/drawing/2014/main" id="{DCC27214-BC67-487A-8979-71E8418A2901}"/>
                </a:ext>
              </a:extLst>
            </p:cNvPr>
            <p:cNvSpPr/>
            <p:nvPr/>
          </p:nvSpPr>
          <p:spPr>
            <a:xfrm>
              <a:off x="529977" y="822562"/>
              <a:ext cx="210081" cy="202199"/>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477">
            <a:extLst>
              <a:ext uri="{FF2B5EF4-FFF2-40B4-BE49-F238E27FC236}">
                <a16:creationId xmlns:a16="http://schemas.microsoft.com/office/drawing/2014/main" id="{F553A5E9-13C7-490E-B5C6-E1D0C3F2E673}"/>
              </a:ext>
            </a:extLst>
          </p:cNvPr>
          <p:cNvSpPr/>
          <p:nvPr/>
        </p:nvSpPr>
        <p:spPr>
          <a:xfrm>
            <a:off x="4598792" y="6115375"/>
            <a:ext cx="189364" cy="203911"/>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478">
                <a:extLst>
                  <a:ext uri="{FF2B5EF4-FFF2-40B4-BE49-F238E27FC236}">
                    <a16:creationId xmlns:a16="http://schemas.microsoft.com/office/drawing/2014/main" id="{E3C7C6D1-AB72-47F2-8533-AFA9629AC1C0}"/>
                  </a:ext>
                </a:extLst>
              </p:cNvPr>
              <p:cNvSpPr txBox="1"/>
              <p:nvPr/>
            </p:nvSpPr>
            <p:spPr>
              <a:xfrm>
                <a:off x="7542664" y="1503939"/>
                <a:ext cx="3302507" cy="36266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GB" sz="2200" b="0" i="0" smtClean="0">
                          <a:latin typeface="Cambria Math" panose="02040503050406030204" pitchFamily="18" charset="0"/>
                        </a:rPr>
                        <m:t> </m:t>
                      </m:r>
                      <m:sSub>
                        <m:sSubPr>
                          <m:ctrlPr>
                            <a:rPr lang="en-GB" sz="2200" b="0" i="1" smtClean="0">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Decrypt</m:t>
                          </m:r>
                        </m:e>
                        <m:sub>
                          <m:r>
                            <m:rPr>
                              <m:nor/>
                            </m:rPr>
                            <a:rPr lang="en-GB" sz="2200" b="0" i="0" smtClean="0">
                              <a:solidFill>
                                <a:schemeClr val="tx1"/>
                              </a:solidFill>
                              <a:latin typeface="Cambria Math" panose="02040503050406030204" pitchFamily="18" charset="0"/>
                            </a:rPr>
                            <m:t>sk</m:t>
                          </m:r>
                        </m:sub>
                      </m:sSub>
                      <m:r>
                        <m:rPr>
                          <m:nor/>
                        </m:rPr>
                        <a:rPr lang="en-GB" sz="2200" b="0" i="0" smtClean="0">
                          <a:latin typeface="Cambria Math" panose="02040503050406030204" pitchFamily="18" charset="0"/>
                        </a:rPr>
                        <m:t>(</m:t>
                      </m:r>
                      <m:r>
                        <m:rPr>
                          <m:nor/>
                        </m:rPr>
                        <a:rPr lang="en-GB" sz="2200" b="1" i="0" smtClean="0">
                          <a:latin typeface="Cambria Math" panose="02040503050406030204" pitchFamily="18" charset="0"/>
                        </a:rPr>
                        <m:t> </m:t>
                      </m:r>
                      <m:r>
                        <m:rPr>
                          <m:nor/>
                        </m:rPr>
                        <a:rPr lang="en-US" sz="2200" b="1" dirty="0">
                          <a:solidFill>
                            <a:srgbClr val="34A060"/>
                          </a:solidFill>
                          <a:latin typeface="Cambria Math" panose="02040503050406030204" pitchFamily="18" charset="0"/>
                        </a:rPr>
                        <m:t>f</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x</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y</m:t>
                      </m:r>
                      <m:r>
                        <m:rPr>
                          <m:nor/>
                        </m:rPr>
                        <a:rPr lang="en-US" sz="2200" dirty="0">
                          <a:latin typeface="Cambria Math" panose="02040503050406030204" pitchFamily="18" charset="0"/>
                        </a:rPr>
                        <m:t>)</m:t>
                      </m:r>
                      <m:r>
                        <m:rPr>
                          <m:nor/>
                        </m:rPr>
                        <a:rPr lang="en-GB" sz="2200" b="0" i="0" dirty="0" smtClean="0">
                          <a:latin typeface="Cambria Math" panose="02040503050406030204" pitchFamily="18" charset="0"/>
                        </a:rPr>
                        <m:t> </m:t>
                      </m:r>
                      <m:r>
                        <m:rPr>
                          <m:nor/>
                        </m:rPr>
                        <a:rPr lang="en-GB" sz="2200" b="0" i="0" smtClean="0">
                          <a:latin typeface="Cambria Math" panose="02040503050406030204" pitchFamily="18" charset="0"/>
                        </a:rPr>
                        <m:t>)= </m:t>
                      </m:r>
                      <m:r>
                        <m:rPr>
                          <m:nor/>
                        </m:rPr>
                        <a:rPr lang="en-US" sz="2200" b="1" dirty="0">
                          <a:solidFill>
                            <a:srgbClr val="34A060"/>
                          </a:solidFill>
                          <a:latin typeface="Cambria Math" panose="02040503050406030204" pitchFamily="18" charset="0"/>
                        </a:rPr>
                        <m:t>f</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x</m:t>
                      </m:r>
                      <m:r>
                        <m:rPr>
                          <m:nor/>
                        </m:rPr>
                        <a:rPr lang="en-US" sz="2200" dirty="0">
                          <a:latin typeface="Cambria Math" panose="02040503050406030204" pitchFamily="18" charset="0"/>
                        </a:rPr>
                        <m:t>,</m:t>
                      </m:r>
                      <m:r>
                        <m:rPr>
                          <m:nor/>
                        </m:rPr>
                        <a:rPr lang="en-US" sz="2200" b="1" dirty="0">
                          <a:solidFill>
                            <a:srgbClr val="34A060"/>
                          </a:solidFill>
                          <a:latin typeface="Cambria Math" panose="02040503050406030204" pitchFamily="18" charset="0"/>
                        </a:rPr>
                        <m:t>y</m:t>
                      </m:r>
                      <m:r>
                        <m:rPr>
                          <m:nor/>
                        </m:rPr>
                        <a:rPr lang="en-US" sz="2200" dirty="0">
                          <a:latin typeface="Cambria Math" panose="02040503050406030204" pitchFamily="18" charset="0"/>
                        </a:rPr>
                        <m:t>)</m:t>
                      </m:r>
                    </m:oMath>
                  </m:oMathPara>
                </a14:m>
                <a:endParaRPr lang="en-US" sz="2200" dirty="0"/>
              </a:p>
            </p:txBody>
          </p:sp>
        </mc:Choice>
        <mc:Fallback xmlns="">
          <p:sp>
            <p:nvSpPr>
              <p:cNvPr id="26" name="TextBox 478">
                <a:extLst>
                  <a:ext uri="{FF2B5EF4-FFF2-40B4-BE49-F238E27FC236}">
                    <a16:creationId xmlns:a16="http://schemas.microsoft.com/office/drawing/2014/main" id="{E3C7C6D1-AB72-47F2-8533-AFA9629AC1C0}"/>
                  </a:ext>
                </a:extLst>
              </p:cNvPr>
              <p:cNvSpPr txBox="1">
                <a:spLocks noRot="1" noChangeAspect="1" noMove="1" noResize="1" noEditPoints="1" noAdjustHandles="1" noChangeArrowheads="1" noChangeShapeType="1" noTextEdit="1"/>
              </p:cNvSpPr>
              <p:nvPr/>
            </p:nvSpPr>
            <p:spPr>
              <a:xfrm>
                <a:off x="7542664" y="1503939"/>
                <a:ext cx="3302507" cy="362663"/>
              </a:xfrm>
              <a:prstGeom prst="rect">
                <a:avLst/>
              </a:prstGeom>
              <a:blipFill>
                <a:blip r:embed="rId32"/>
                <a:stretch>
                  <a:fillRect l="-2030" r="-1476" b="-27119"/>
                </a:stretch>
              </a:blipFill>
            </p:spPr>
            <p:txBody>
              <a:bodyPr/>
              <a:lstStyle/>
              <a:p>
                <a:r>
                  <a:rPr lang="zh-CN" altLang="en-US">
                    <a:noFill/>
                  </a:rPr>
                  <a:t> </a:t>
                </a:r>
              </a:p>
            </p:txBody>
          </p:sp>
        </mc:Fallback>
      </mc:AlternateContent>
      <p:grpSp>
        <p:nvGrpSpPr>
          <p:cNvPr id="27" name="Group 487">
            <a:extLst>
              <a:ext uri="{FF2B5EF4-FFF2-40B4-BE49-F238E27FC236}">
                <a16:creationId xmlns:a16="http://schemas.microsoft.com/office/drawing/2014/main" id="{7CDFF7B5-CB74-430D-B648-093610614727}"/>
              </a:ext>
            </a:extLst>
          </p:cNvPr>
          <p:cNvGrpSpPr/>
          <p:nvPr/>
        </p:nvGrpSpPr>
        <p:grpSpPr>
          <a:xfrm>
            <a:off x="2565627" y="3164004"/>
            <a:ext cx="2726259" cy="365632"/>
            <a:chOff x="5971160" y="2518238"/>
            <a:chExt cx="2726259" cy="365632"/>
          </a:xfrm>
        </p:grpSpPr>
        <mc:AlternateContent xmlns:mc="http://schemas.openxmlformats.org/markup-compatibility/2006" xmlns:a14="http://schemas.microsoft.com/office/drawing/2010/main">
          <mc:Choice Requires="a14">
            <p:sp>
              <p:nvSpPr>
                <p:cNvPr id="28" name="TextBox 483">
                  <a:extLst>
                    <a:ext uri="{FF2B5EF4-FFF2-40B4-BE49-F238E27FC236}">
                      <a16:creationId xmlns:a16="http://schemas.microsoft.com/office/drawing/2014/main" id="{591424F3-F273-4DD0-B18C-B9B47FF445BE}"/>
                    </a:ext>
                  </a:extLst>
                </p:cNvPr>
                <p:cNvSpPr txBox="1"/>
                <p:nvPr/>
              </p:nvSpPr>
              <p:spPr>
                <a:xfrm>
                  <a:off x="5971160" y="2518238"/>
                  <a:ext cx="2726259" cy="33855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200" b="0" i="1" smtClean="0">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VerPK</m:t>
                            </m:r>
                          </m:e>
                          <m:sub>
                            <m:r>
                              <m:rPr>
                                <m:sty m:val="p"/>
                              </m:rPr>
                              <a:rPr lang="en-GB" sz="2200" b="0" i="0" smtClean="0">
                                <a:solidFill>
                                  <a:srgbClr val="0070C0"/>
                                </a:solidFill>
                                <a:latin typeface="Cambria Math" panose="02040503050406030204" pitchFamily="18" charset="0"/>
                              </a:rPr>
                              <m:t>Λ</m:t>
                            </m:r>
                          </m:sub>
                        </m:sSub>
                        <m:r>
                          <m:rPr>
                            <m:nor/>
                          </m:rPr>
                          <a:rPr lang="en-GB" sz="2200" b="0" i="0" smtClean="0">
                            <a:latin typeface="Cambria Math" panose="02040503050406030204" pitchFamily="18" charset="0"/>
                          </a:rPr>
                          <m:t>(</m:t>
                        </m:r>
                        <m:r>
                          <m:rPr>
                            <m:nor/>
                          </m:rPr>
                          <a:rPr lang="en-GB" sz="2200">
                            <a:latin typeface="Cambria Math" panose="02040503050406030204" pitchFamily="18" charset="0"/>
                          </a:rPr>
                          <m:t>p</m:t>
                        </m:r>
                        <m:sSub>
                          <m:sSubPr>
                            <m:ctrlPr>
                              <a:rPr lang="en-GB" sz="2200" i="1">
                                <a:latin typeface="Cambria Math" panose="02040503050406030204" pitchFamily="18" charset="0"/>
                              </a:rPr>
                            </m:ctrlPr>
                          </m:sSubPr>
                          <m:e>
                            <m:r>
                              <m:rPr>
                                <m:nor/>
                              </m:rPr>
                              <a:rPr lang="en-GB" sz="2200">
                                <a:latin typeface="Cambria Math" panose="02040503050406030204" pitchFamily="18" charset="0"/>
                              </a:rPr>
                              <m:t>k</m:t>
                            </m:r>
                          </m:e>
                          <m:sub>
                            <m:r>
                              <m:rPr>
                                <m:nor/>
                              </m:rPr>
                              <a:rPr lang="en-GB" sz="2200">
                                <a:latin typeface="Cambria Math" panose="02040503050406030204" pitchFamily="18" charset="0"/>
                              </a:rPr>
                              <m:t> </m:t>
                            </m:r>
                            <m:r>
                              <m:rPr>
                                <m:nor/>
                              </m:rPr>
                              <a:rPr lang="en-GB" sz="2200" b="1">
                                <a:solidFill>
                                  <a:srgbClr val="34A060"/>
                                </a:solidFill>
                                <a:latin typeface="Cambria Math" panose="02040503050406030204" pitchFamily="18" charset="0"/>
                              </a:rPr>
                              <m:t>x</m:t>
                            </m:r>
                            <m:r>
                              <m:rPr>
                                <m:nor/>
                              </m:rPr>
                              <a:rPr lang="en-GB" sz="2200">
                                <a:latin typeface="Cambria Math" panose="02040503050406030204" pitchFamily="18" charset="0"/>
                              </a:rPr>
                              <m:t> </m:t>
                            </m:r>
                          </m:sub>
                        </m:sSub>
                        <m:r>
                          <m:rPr>
                            <m:nor/>
                          </m:rPr>
                          <a:rPr lang="en-GB" sz="2200" b="0" i="0" smtClean="0">
                            <a:latin typeface="Cambria Math" panose="02040503050406030204" pitchFamily="18" charset="0"/>
                          </a:rPr>
                          <m:t>, </m:t>
                        </m:r>
                        <m:sSub>
                          <m:sSubPr>
                            <m:ctrlPr>
                              <a:rPr lang="en-GB" sz="2200" i="1" smtClean="0">
                                <a:solidFill>
                                  <a:srgbClr val="0070C0"/>
                                </a:solidFill>
                                <a:latin typeface="Cambria Math" panose="02040503050406030204" pitchFamily="18" charset="0"/>
                              </a:rPr>
                            </m:ctrlPr>
                          </m:sSubPr>
                          <m:e>
                            <m:r>
                              <m:rPr>
                                <m:nor/>
                              </m:rPr>
                              <a:rPr lang="en-GB" sz="2200" b="0" i="0" smtClean="0">
                                <a:solidFill>
                                  <a:srgbClr val="0070C0"/>
                                </a:solidFill>
                                <a:latin typeface="Cambria Math" panose="02040503050406030204" pitchFamily="18" charset="0"/>
                              </a:rPr>
                              <m:t>C</m:t>
                            </m:r>
                          </m:e>
                          <m:sub>
                            <m:r>
                              <m:rPr>
                                <m:nor/>
                              </m:rPr>
                              <a:rPr lang="en-GB" sz="2200">
                                <a:solidFill>
                                  <a:srgbClr val="0070C0"/>
                                </a:solidFill>
                                <a:latin typeface="Cambria Math" panose="02040503050406030204" pitchFamily="18" charset="0"/>
                              </a:rPr>
                              <m:t> </m:t>
                            </m:r>
                            <m:r>
                              <m:rPr>
                                <m:nor/>
                              </m:rPr>
                              <a:rPr lang="en-GB" sz="2200" b="1">
                                <a:solidFill>
                                  <a:srgbClr val="0070C0"/>
                                </a:solidFill>
                                <a:latin typeface="Cambria Math" panose="02040503050406030204" pitchFamily="18" charset="0"/>
                              </a:rPr>
                              <m:t>x</m:t>
                            </m:r>
                            <m:r>
                              <m:rPr>
                                <m:nor/>
                              </m:rPr>
                              <a:rPr lang="en-GB" sz="2200">
                                <a:solidFill>
                                  <a:srgbClr val="0070C0"/>
                                </a:solidFill>
                                <a:latin typeface="Cambria Math" panose="02040503050406030204" pitchFamily="18" charset="0"/>
                              </a:rPr>
                              <m:t> </m:t>
                            </m:r>
                          </m:sub>
                        </m:sSub>
                        <m:r>
                          <m:rPr>
                            <m:nor/>
                          </m:rPr>
                          <a:rPr lang="en-GB" sz="2200" b="0" i="0" smtClean="0">
                            <a:latin typeface="Cambria Math" panose="02040503050406030204" pitchFamily="18" charset="0"/>
                          </a:rPr>
                          <m:t>)=1</m:t>
                        </m:r>
                      </m:oMath>
                    </m:oMathPara>
                  </a14:m>
                  <a:endParaRPr lang="en-US" sz="2200" dirty="0"/>
                </a:p>
              </p:txBody>
            </p:sp>
          </mc:Choice>
          <mc:Fallback xmlns="">
            <p:sp>
              <p:nvSpPr>
                <p:cNvPr id="484" name="TextBox 483"/>
                <p:cNvSpPr txBox="1">
                  <a:spLocks noRot="1" noChangeAspect="1" noMove="1" noResize="1" noEditPoints="1" noAdjustHandles="1" noChangeArrowheads="1" noChangeShapeType="1" noTextEdit="1"/>
                </p:cNvSpPr>
                <p:nvPr/>
              </p:nvSpPr>
              <p:spPr>
                <a:xfrm>
                  <a:off x="5971160" y="2518238"/>
                  <a:ext cx="2726259" cy="338554"/>
                </a:xfrm>
                <a:prstGeom prst="rect">
                  <a:avLst/>
                </a:prstGeom>
                <a:blipFill rotWithShape="1">
                  <a:blip r:embed="rId33"/>
                </a:blipFill>
              </p:spPr>
              <p:txBody>
                <a:bodyPr/>
                <a:lstStyle/>
                <a:p>
                  <a:r>
                    <a:rPr lang="zh-CN" altLang="en-US">
                      <a:noFill/>
                    </a:rPr>
                    <a:t> </a:t>
                  </a:r>
                </a:p>
              </p:txBody>
            </p:sp>
          </mc:Fallback>
        </mc:AlternateContent>
        <p:sp>
          <p:nvSpPr>
            <p:cNvPr id="29" name="Rectangle 484">
              <a:extLst>
                <a:ext uri="{FF2B5EF4-FFF2-40B4-BE49-F238E27FC236}">
                  <a16:creationId xmlns:a16="http://schemas.microsoft.com/office/drawing/2014/main" id="{DF3468AF-F2A1-40B5-9DA6-4E1E4B3264D4}"/>
                </a:ext>
              </a:extLst>
            </p:cNvPr>
            <p:cNvSpPr/>
            <p:nvPr/>
          </p:nvSpPr>
          <p:spPr>
            <a:xfrm>
              <a:off x="7341395" y="2672021"/>
              <a:ext cx="189364" cy="203911"/>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485">
              <a:extLst>
                <a:ext uri="{FF2B5EF4-FFF2-40B4-BE49-F238E27FC236}">
                  <a16:creationId xmlns:a16="http://schemas.microsoft.com/office/drawing/2014/main" id="{0AC90276-1C77-489E-805D-21682FFD730F}"/>
                </a:ext>
              </a:extLst>
            </p:cNvPr>
            <p:cNvSpPr/>
            <p:nvPr/>
          </p:nvSpPr>
          <p:spPr>
            <a:xfrm>
              <a:off x="7898827" y="2679959"/>
              <a:ext cx="189364" cy="20391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486">
            <a:extLst>
              <a:ext uri="{FF2B5EF4-FFF2-40B4-BE49-F238E27FC236}">
                <a16:creationId xmlns:a16="http://schemas.microsoft.com/office/drawing/2014/main" id="{1D437EAE-7C06-4A58-8D82-521E73E284F4}"/>
              </a:ext>
            </a:extLst>
          </p:cNvPr>
          <p:cNvSpPr/>
          <p:nvPr/>
        </p:nvSpPr>
        <p:spPr>
          <a:xfrm>
            <a:off x="10011746" y="6165828"/>
            <a:ext cx="182055" cy="26095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88">
            <a:extLst>
              <a:ext uri="{FF2B5EF4-FFF2-40B4-BE49-F238E27FC236}">
                <a16:creationId xmlns:a16="http://schemas.microsoft.com/office/drawing/2014/main" id="{7DAF4FBD-FC94-40D4-88B1-8158F1AF66FC}"/>
              </a:ext>
            </a:extLst>
          </p:cNvPr>
          <p:cNvSpPr/>
          <p:nvPr/>
        </p:nvSpPr>
        <p:spPr>
          <a:xfrm>
            <a:off x="2007938" y="5971271"/>
            <a:ext cx="681638" cy="369884"/>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489">
            <a:extLst>
              <a:ext uri="{FF2B5EF4-FFF2-40B4-BE49-F238E27FC236}">
                <a16:creationId xmlns:a16="http://schemas.microsoft.com/office/drawing/2014/main" id="{D2D9761F-CA0E-4206-8947-C144B74568C0}"/>
              </a:ext>
            </a:extLst>
          </p:cNvPr>
          <p:cNvGrpSpPr/>
          <p:nvPr/>
        </p:nvGrpSpPr>
        <p:grpSpPr>
          <a:xfrm>
            <a:off x="1686594" y="3572021"/>
            <a:ext cx="3622338" cy="368691"/>
            <a:chOff x="5971160" y="2518238"/>
            <a:chExt cx="3622338" cy="368691"/>
          </a:xfrm>
        </p:grpSpPr>
        <mc:AlternateContent xmlns:mc="http://schemas.openxmlformats.org/markup-compatibility/2006" xmlns:a14="http://schemas.microsoft.com/office/drawing/2010/main">
          <mc:Choice Requires="a14">
            <p:sp>
              <p:nvSpPr>
                <p:cNvPr id="34" name="TextBox 490">
                  <a:extLst>
                    <a:ext uri="{FF2B5EF4-FFF2-40B4-BE49-F238E27FC236}">
                      <a16:creationId xmlns:a16="http://schemas.microsoft.com/office/drawing/2014/main" id="{F9306BE8-7B72-4A52-B38B-40EDF28C9149}"/>
                    </a:ext>
                  </a:extLst>
                </p:cNvPr>
                <p:cNvSpPr txBox="1"/>
                <p:nvPr/>
              </p:nvSpPr>
              <p:spPr>
                <a:xfrm>
                  <a:off x="5971160" y="2518238"/>
                  <a:ext cx="3622338" cy="368691"/>
                </a:xfrm>
                <a:prstGeom prst="rect">
                  <a:avLst/>
                </a:prstGeom>
                <a:noFill/>
              </p:spPr>
              <p:txBody>
                <a:bodyPr wrap="none" lIns="0" tIns="0" rIns="0" bIns="0" rtlCol="0">
                  <a:spAutoFit/>
                </a:bodyPr>
                <a:lstStyle/>
                <a:p>
                  <a14:m>
                    <m:oMath xmlns:m="http://schemas.openxmlformats.org/officeDocument/2006/math">
                      <m:sSub>
                        <m:sSubPr>
                          <m:ctrlPr>
                            <a:rPr lang="en-GB" sz="2200" i="1">
                              <a:solidFill>
                                <a:srgbClr val="0070C0"/>
                              </a:solidFill>
                              <a:latin typeface="Cambria Math" panose="02040503050406030204" pitchFamily="18" charset="0"/>
                            </a:rPr>
                          </m:ctrlPr>
                        </m:sSubPr>
                        <m:e>
                          <m:r>
                            <m:rPr>
                              <m:nor/>
                            </m:rPr>
                            <a:rPr lang="en-GB" sz="2200">
                              <a:solidFill>
                                <a:srgbClr val="0070C0"/>
                              </a:solidFill>
                              <a:latin typeface="Cambria Math" panose="02040503050406030204" pitchFamily="18" charset="0"/>
                            </a:rPr>
                            <m:t>C</m:t>
                          </m:r>
                        </m:e>
                        <m:sub>
                          <m:r>
                            <m:rPr>
                              <m:nor/>
                            </m:rPr>
                            <a:rPr lang="en-GB" sz="2200">
                              <a:solidFill>
                                <a:srgbClr val="0070C0"/>
                              </a:solidFill>
                              <a:latin typeface="Cambria Math" panose="02040503050406030204" pitchFamily="18" charset="0"/>
                            </a:rPr>
                            <m:t> </m:t>
                          </m:r>
                          <m:r>
                            <m:rPr>
                              <m:nor/>
                            </m:rPr>
                            <a:rPr lang="en-GB" sz="2200" b="1">
                              <a:solidFill>
                                <a:srgbClr val="0070C0"/>
                              </a:solidFill>
                              <a:latin typeface="Cambria Math" panose="02040503050406030204" pitchFamily="18" charset="0"/>
                            </a:rPr>
                            <m:t>x</m:t>
                          </m:r>
                          <m:r>
                            <m:rPr>
                              <m:nor/>
                            </m:rPr>
                            <a:rPr lang="en-GB" sz="2200">
                              <a:solidFill>
                                <a:srgbClr val="0070C0"/>
                              </a:solidFill>
                              <a:latin typeface="Cambria Math" panose="02040503050406030204" pitchFamily="18" charset="0"/>
                            </a:rPr>
                            <m:t> </m:t>
                          </m:r>
                        </m:sub>
                      </m:sSub>
                      <m:r>
                        <m:rPr>
                          <m:nor/>
                        </m:rPr>
                        <a:rPr lang="en-GB" sz="2200">
                          <a:latin typeface="Cambria Math" panose="02040503050406030204" pitchFamily="18" charset="0"/>
                        </a:rPr>
                        <m:t>=</m:t>
                      </m:r>
                      <m:sSub>
                        <m:sSubPr>
                          <m:ctrlPr>
                            <a:rPr lang="en-GB" sz="2200" i="1">
                              <a:solidFill>
                                <a:srgbClr val="B71E42"/>
                              </a:solidFill>
                              <a:latin typeface="Cambria Math" panose="02040503050406030204" pitchFamily="18" charset="0"/>
                            </a:rPr>
                          </m:ctrlPr>
                        </m:sSubPr>
                        <m:e>
                          <m:r>
                            <m:rPr>
                              <m:nor/>
                            </m:rPr>
                            <a:rPr lang="en-GB" sz="2200">
                              <a:solidFill>
                                <a:srgbClr val="B71E42"/>
                              </a:solidFill>
                              <a:latin typeface="Cambria Math" panose="02040503050406030204" pitchFamily="18" charset="0"/>
                            </a:rPr>
                            <m:t>Commit</m:t>
                          </m:r>
                        </m:e>
                        <m:sub>
                          <m:r>
                            <m:rPr>
                              <m:sty m:val="p"/>
                            </m:rPr>
                            <a:rPr lang="en-GB" sz="2200">
                              <a:solidFill>
                                <a:srgbClr val="0070C0"/>
                              </a:solidFill>
                              <a:latin typeface="Cambria Math" panose="02040503050406030204" pitchFamily="18" charset="0"/>
                            </a:rPr>
                            <m:t>cpar</m:t>
                          </m:r>
                        </m:sub>
                      </m:sSub>
                    </m:oMath>
                  </a14:m>
                  <a:r>
                    <a:rPr lang="en-US" sz="2200" dirty="0"/>
                    <a:t>(</a:t>
                  </a:r>
                  <a:r>
                    <a:rPr lang="en-US" sz="2200" b="1" dirty="0" err="1">
                      <a:solidFill>
                        <a:srgbClr val="34A060"/>
                      </a:solidFill>
                    </a:rPr>
                    <a:t>x</a:t>
                  </a:r>
                  <a:r>
                    <a:rPr lang="en-US" sz="2200" dirty="0" err="1"/>
                    <a:t>,</a:t>
                  </a:r>
                  <a:r>
                    <a:rPr lang="en-US" sz="2200" b="1" dirty="0" err="1">
                      <a:solidFill>
                        <a:srgbClr val="0070C0"/>
                      </a:solidFill>
                    </a:rPr>
                    <a:t>r</a:t>
                  </a:r>
                  <a:r>
                    <a:rPr lang="en-US" sz="2200" dirty="0"/>
                    <a:t>)</a:t>
                  </a:r>
                  <a:r>
                    <a:rPr lang="en-GB" sz="2200" dirty="0"/>
                    <a:t> </a:t>
                  </a:r>
                  <a14:m>
                    <m:oMath xmlns:m="http://schemas.openxmlformats.org/officeDocument/2006/math">
                      <m:r>
                        <a:rPr lang="en-GB" sz="2200" i="1">
                          <a:latin typeface="Cambria Math" panose="02040503050406030204" pitchFamily="18" charset="0"/>
                        </a:rPr>
                        <m:t>⇔</m:t>
                      </m:r>
                    </m:oMath>
                  </a14:m>
                  <a:r>
                    <a:rPr lang="en-US" sz="2200" dirty="0"/>
                    <a:t> </a:t>
                  </a:r>
                  <a14:m>
                    <m:oMath xmlns:m="http://schemas.openxmlformats.org/officeDocument/2006/math">
                      <m:r>
                        <m:rPr>
                          <m:nor/>
                        </m:rPr>
                        <a:rPr lang="en-GB" sz="2200" smtClean="0">
                          <a:latin typeface="Cambria Math" panose="02040503050406030204" pitchFamily="18" charset="0"/>
                        </a:rPr>
                        <m:t>p</m:t>
                      </m:r>
                      <m:sSub>
                        <m:sSubPr>
                          <m:ctrlPr>
                            <a:rPr lang="en-GB" sz="2200" i="1">
                              <a:latin typeface="Cambria Math" panose="02040503050406030204" pitchFamily="18" charset="0"/>
                            </a:rPr>
                          </m:ctrlPr>
                        </m:sSubPr>
                        <m:e>
                          <m:r>
                            <m:rPr>
                              <m:nor/>
                            </m:rPr>
                            <a:rPr lang="en-GB" sz="2200">
                              <a:latin typeface="Cambria Math" panose="02040503050406030204" pitchFamily="18" charset="0"/>
                            </a:rPr>
                            <m:t>k</m:t>
                          </m:r>
                        </m:e>
                        <m:sub>
                          <m:r>
                            <m:rPr>
                              <m:nor/>
                            </m:rPr>
                            <a:rPr lang="en-GB" sz="2200">
                              <a:latin typeface="Cambria Math" panose="02040503050406030204" pitchFamily="18" charset="0"/>
                            </a:rPr>
                            <m:t> </m:t>
                          </m:r>
                          <m:r>
                            <m:rPr>
                              <m:nor/>
                            </m:rPr>
                            <a:rPr lang="en-GB" sz="2200" b="1">
                              <a:solidFill>
                                <a:srgbClr val="34A060"/>
                              </a:solidFill>
                              <a:latin typeface="Cambria Math" panose="02040503050406030204" pitchFamily="18" charset="0"/>
                            </a:rPr>
                            <m:t>x</m:t>
                          </m:r>
                          <m:r>
                            <m:rPr>
                              <m:nor/>
                            </m:rPr>
                            <a:rPr lang="en-GB" sz="2200">
                              <a:latin typeface="Cambria Math" panose="02040503050406030204" pitchFamily="18" charset="0"/>
                            </a:rPr>
                            <m:t> </m:t>
                          </m:r>
                        </m:sub>
                      </m:sSub>
                    </m:oMath>
                  </a14:m>
                  <a:endParaRPr lang="en-US" sz="2200" dirty="0"/>
                </a:p>
              </p:txBody>
            </p:sp>
          </mc:Choice>
          <mc:Fallback xmlns="">
            <p:sp>
              <p:nvSpPr>
                <p:cNvPr id="491" name="TextBox 490"/>
                <p:cNvSpPr txBox="1">
                  <a:spLocks noRot="1" noChangeAspect="1" noMove="1" noResize="1" noEditPoints="1" noAdjustHandles="1" noChangeArrowheads="1" noChangeShapeType="1" noTextEdit="1"/>
                </p:cNvSpPr>
                <p:nvPr/>
              </p:nvSpPr>
              <p:spPr>
                <a:xfrm>
                  <a:off x="5971160" y="2518238"/>
                  <a:ext cx="3622338" cy="368691"/>
                </a:xfrm>
                <a:prstGeom prst="rect">
                  <a:avLst/>
                </a:prstGeom>
                <a:blipFill rotWithShape="1">
                  <a:blip r:embed="rId34"/>
                </a:blipFill>
              </p:spPr>
              <p:txBody>
                <a:bodyPr/>
                <a:lstStyle/>
                <a:p>
                  <a:r>
                    <a:rPr lang="zh-CN" altLang="en-US">
                      <a:noFill/>
                    </a:rPr>
                    <a:t> </a:t>
                  </a:r>
                </a:p>
              </p:txBody>
            </p:sp>
          </mc:Fallback>
        </mc:AlternateContent>
        <p:sp>
          <p:nvSpPr>
            <p:cNvPr id="35" name="Rectangle 491">
              <a:extLst>
                <a:ext uri="{FF2B5EF4-FFF2-40B4-BE49-F238E27FC236}">
                  <a16:creationId xmlns:a16="http://schemas.microsoft.com/office/drawing/2014/main" id="{BC890FD1-3B32-4E94-9994-98D0854249D3}"/>
                </a:ext>
              </a:extLst>
            </p:cNvPr>
            <p:cNvSpPr/>
            <p:nvPr/>
          </p:nvSpPr>
          <p:spPr>
            <a:xfrm>
              <a:off x="9221801" y="2670881"/>
              <a:ext cx="189364" cy="203911"/>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492">
              <a:extLst>
                <a:ext uri="{FF2B5EF4-FFF2-40B4-BE49-F238E27FC236}">
                  <a16:creationId xmlns:a16="http://schemas.microsoft.com/office/drawing/2014/main" id="{99DB7CA3-48BE-4389-ADD1-7B8278D1BB39}"/>
                </a:ext>
              </a:extLst>
            </p:cNvPr>
            <p:cNvSpPr/>
            <p:nvPr/>
          </p:nvSpPr>
          <p:spPr>
            <a:xfrm>
              <a:off x="6161679" y="2672282"/>
              <a:ext cx="189364" cy="20391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499">
            <a:extLst>
              <a:ext uri="{FF2B5EF4-FFF2-40B4-BE49-F238E27FC236}">
                <a16:creationId xmlns:a16="http://schemas.microsoft.com/office/drawing/2014/main" id="{2888B95D-90CB-41D3-AD2A-17B89602C966}"/>
              </a:ext>
            </a:extLst>
          </p:cNvPr>
          <p:cNvGrpSpPr/>
          <p:nvPr/>
        </p:nvGrpSpPr>
        <p:grpSpPr>
          <a:xfrm>
            <a:off x="2013153" y="6402087"/>
            <a:ext cx="3808482" cy="399488"/>
            <a:chOff x="5741097" y="2533657"/>
            <a:chExt cx="3808482" cy="399488"/>
          </a:xfrm>
        </p:grpSpPr>
        <mc:AlternateContent xmlns:mc="http://schemas.openxmlformats.org/markup-compatibility/2006" xmlns:a14="http://schemas.microsoft.com/office/drawing/2010/main">
          <mc:Choice Requires="a14">
            <p:sp>
              <p:nvSpPr>
                <p:cNvPr id="38" name="TextBox 494">
                  <a:extLst>
                    <a:ext uri="{FF2B5EF4-FFF2-40B4-BE49-F238E27FC236}">
                      <a16:creationId xmlns:a16="http://schemas.microsoft.com/office/drawing/2014/main" id="{81B15229-4B36-4693-A73C-862625C6C097}"/>
                    </a:ext>
                  </a:extLst>
                </p:cNvPr>
                <p:cNvSpPr txBox="1"/>
                <p:nvPr/>
              </p:nvSpPr>
              <p:spPr>
                <a:xfrm>
                  <a:off x="5778034" y="2533657"/>
                  <a:ext cx="3771545" cy="385939"/>
                </a:xfrm>
                <a:prstGeom prst="rect">
                  <a:avLst/>
                </a:prstGeom>
                <a:noFill/>
              </p:spPr>
              <p:txBody>
                <a:bodyPr wrap="none" lIns="0" tIns="0" rIns="0" bIns="0" rtlCol="0">
                  <a:spAutoFit/>
                </a:bodyPr>
                <a:lstStyle/>
                <a:p>
                  <a:r>
                    <a:rPr lang="en-US" sz="2200" b="1" dirty="0">
                      <a:solidFill>
                        <a:srgbClr val="34A060"/>
                      </a:solidFill>
                    </a:rPr>
                    <a:t>f</a:t>
                  </a:r>
                  <a:r>
                    <a:rPr lang="en-US" sz="2200" dirty="0"/>
                    <a:t>(</a:t>
                  </a:r>
                  <a:r>
                    <a:rPr lang="en-US" sz="2200" b="1" dirty="0" err="1">
                      <a:solidFill>
                        <a:srgbClr val="34A060"/>
                      </a:solidFill>
                    </a:rPr>
                    <a:t>x</a:t>
                  </a:r>
                  <a:r>
                    <a:rPr lang="en-US" sz="2200" dirty="0" err="1"/>
                    <a:t>,</a:t>
                  </a:r>
                  <a:r>
                    <a:rPr lang="en-US" sz="2200" b="1" dirty="0" err="1">
                      <a:solidFill>
                        <a:srgbClr val="34A060"/>
                      </a:solidFill>
                    </a:rPr>
                    <a:t>y</a:t>
                  </a:r>
                  <a:r>
                    <a:rPr lang="en-US" sz="2200" dirty="0"/>
                    <a:t>) </a:t>
                  </a:r>
                  <a14:m>
                    <m:oMath xmlns:m="http://schemas.openxmlformats.org/officeDocument/2006/math">
                      <m:r>
                        <a:rPr lang="en-GB" sz="2200" b="0" i="1" smtClean="0">
                          <a:latin typeface="Cambria Math" panose="02040503050406030204" pitchFamily="18" charset="0"/>
                        </a:rPr>
                        <m:t>⇔</m:t>
                      </m:r>
                      <m:sSub>
                        <m:sSubPr>
                          <m:ctrlPr>
                            <a:rPr lang="en-GB" sz="2200" i="1" smtClean="0">
                              <a:solidFill>
                                <a:srgbClr val="0070C0"/>
                              </a:solidFill>
                              <a:latin typeface="Cambria Math" panose="02040503050406030204" pitchFamily="18" charset="0"/>
                            </a:rPr>
                          </m:ctrlPr>
                        </m:sSubPr>
                        <m:e>
                          <m:r>
                            <m:rPr>
                              <m:nor/>
                            </m:rPr>
                            <a:rPr lang="en-GB" sz="2200" b="0" i="0" smtClean="0">
                              <a:solidFill>
                                <a:srgbClr val="0070C0"/>
                              </a:solidFill>
                              <a:latin typeface="Cambria Math" panose="02040503050406030204" pitchFamily="18" charset="0"/>
                            </a:rPr>
                            <m:t>C</m:t>
                          </m:r>
                        </m:e>
                        <m:sub>
                          <m:r>
                            <m:rPr>
                              <m:nor/>
                            </m:rPr>
                            <a:rPr lang="en-GB" sz="2200">
                              <a:solidFill>
                                <a:srgbClr val="0070C0"/>
                              </a:solidFill>
                              <a:latin typeface="Cambria Math" panose="02040503050406030204" pitchFamily="18" charset="0"/>
                            </a:rPr>
                            <m:t> </m:t>
                          </m:r>
                          <m:r>
                            <m:rPr>
                              <m:nor/>
                            </m:rPr>
                            <a:rPr lang="en-GB" sz="2200" b="1" i="0" smtClean="0">
                              <a:solidFill>
                                <a:srgbClr val="0070C0"/>
                              </a:solidFill>
                              <a:latin typeface="Cambria Math" panose="02040503050406030204" pitchFamily="18" charset="0"/>
                            </a:rPr>
                            <m:t>y</m:t>
                          </m:r>
                          <m:r>
                            <m:rPr>
                              <m:nor/>
                            </m:rPr>
                            <a:rPr lang="en-GB" sz="2200">
                              <a:solidFill>
                                <a:srgbClr val="0070C0"/>
                              </a:solidFill>
                              <a:latin typeface="Cambria Math" panose="02040503050406030204" pitchFamily="18" charset="0"/>
                            </a:rPr>
                            <m:t> </m:t>
                          </m:r>
                        </m:sub>
                      </m:sSub>
                      <m:r>
                        <m:rPr>
                          <m:nor/>
                        </m:rPr>
                        <a:rPr lang="en-GB" sz="2200" b="0" i="0" smtClean="0">
                          <a:latin typeface="Cambria Math" panose="02040503050406030204" pitchFamily="18" charset="0"/>
                        </a:rPr>
                        <m:t>=</m:t>
                      </m:r>
                      <m:sSub>
                        <m:sSubPr>
                          <m:ctrlPr>
                            <a:rPr lang="en-GB" sz="2200" i="1">
                              <a:solidFill>
                                <a:srgbClr val="B71E42"/>
                              </a:solidFill>
                              <a:latin typeface="Cambria Math" panose="02040503050406030204" pitchFamily="18" charset="0"/>
                            </a:rPr>
                          </m:ctrlPr>
                        </m:sSubPr>
                        <m:e>
                          <m:r>
                            <m:rPr>
                              <m:nor/>
                            </m:rPr>
                            <a:rPr lang="en-GB" sz="2200" b="0" i="0" smtClean="0">
                              <a:solidFill>
                                <a:srgbClr val="B71E42"/>
                              </a:solidFill>
                              <a:latin typeface="Cambria Math" panose="02040503050406030204" pitchFamily="18" charset="0"/>
                            </a:rPr>
                            <m:t>Commit</m:t>
                          </m:r>
                        </m:e>
                        <m:sub>
                          <m:r>
                            <m:rPr>
                              <m:sty m:val="p"/>
                            </m:rPr>
                            <a:rPr lang="en-GB" sz="2200" b="0" i="0" smtClean="0">
                              <a:solidFill>
                                <a:srgbClr val="0070C0"/>
                              </a:solidFill>
                              <a:latin typeface="Cambria Math" panose="02040503050406030204" pitchFamily="18" charset="0"/>
                            </a:rPr>
                            <m:t>cpar</m:t>
                          </m:r>
                        </m:sub>
                      </m:sSub>
                    </m:oMath>
                  </a14:m>
                  <a:r>
                    <a:rPr lang="en-US" sz="2200" dirty="0"/>
                    <a:t>(</a:t>
                  </a:r>
                  <a:r>
                    <a:rPr lang="en-US" sz="2200" b="1" dirty="0">
                      <a:solidFill>
                        <a:srgbClr val="34A060"/>
                      </a:solidFill>
                    </a:rPr>
                    <a:t>y</a:t>
                  </a:r>
                  <a:r>
                    <a:rPr lang="en-US" sz="2200" dirty="0">
                      <a:solidFill>
                        <a:srgbClr val="0070C0"/>
                      </a:solidFill>
                    </a:rPr>
                    <a:t>,</a:t>
                  </a:r>
                  <a:r>
                    <a:rPr lang="en-GB" sz="2200" dirty="0">
                      <a:solidFill>
                        <a:srgbClr val="0070C0"/>
                      </a:solidFill>
                    </a:rPr>
                    <a:t> </a:t>
                  </a:r>
                  <a14:m>
                    <m:oMath xmlns:m="http://schemas.openxmlformats.org/officeDocument/2006/math">
                      <m:r>
                        <m:rPr>
                          <m:nor/>
                        </m:rPr>
                        <a:rPr lang="en-GB" sz="2200" b="1">
                          <a:solidFill>
                            <a:srgbClr val="0070C0"/>
                          </a:solidFill>
                          <a:latin typeface="Cambria Math" panose="02040503050406030204" pitchFamily="18" charset="0"/>
                        </a:rPr>
                        <m:t>r</m:t>
                      </m:r>
                      <m:r>
                        <a:rPr lang="en-GB" sz="2200" b="1" i="1">
                          <a:solidFill>
                            <a:srgbClr val="0070C0"/>
                          </a:solidFill>
                          <a:latin typeface="Cambria Math" panose="02040503050406030204" pitchFamily="18" charset="0"/>
                        </a:rPr>
                        <m:t>′</m:t>
                      </m:r>
                    </m:oMath>
                  </a14:m>
                  <a:r>
                    <a:rPr lang="en-US" sz="2200" dirty="0"/>
                    <a:t>)</a:t>
                  </a:r>
                </a:p>
              </p:txBody>
            </p:sp>
          </mc:Choice>
          <mc:Fallback xmlns="">
            <p:sp>
              <p:nvSpPr>
                <p:cNvPr id="495" name="TextBox 494"/>
                <p:cNvSpPr txBox="1">
                  <a:spLocks noRot="1" noChangeAspect="1" noMove="1" noResize="1" noEditPoints="1" noAdjustHandles="1" noChangeArrowheads="1" noChangeShapeType="1" noTextEdit="1"/>
                </p:cNvSpPr>
                <p:nvPr/>
              </p:nvSpPr>
              <p:spPr>
                <a:xfrm>
                  <a:off x="5778034" y="2533657"/>
                  <a:ext cx="3771545" cy="385939"/>
                </a:xfrm>
                <a:prstGeom prst="rect">
                  <a:avLst/>
                </a:prstGeom>
                <a:blipFill rotWithShape="1">
                  <a:blip r:embed="rId35"/>
                </a:blipFill>
              </p:spPr>
              <p:txBody>
                <a:bodyPr/>
                <a:lstStyle/>
                <a:p>
                  <a:r>
                    <a:rPr lang="zh-CN" altLang="en-US">
                      <a:noFill/>
                    </a:rPr>
                    <a:t> </a:t>
                  </a:r>
                </a:p>
              </p:txBody>
            </p:sp>
          </mc:Fallback>
        </mc:AlternateContent>
        <p:sp>
          <p:nvSpPr>
            <p:cNvPr id="39" name="Rectangle 497">
              <a:extLst>
                <a:ext uri="{FF2B5EF4-FFF2-40B4-BE49-F238E27FC236}">
                  <a16:creationId xmlns:a16="http://schemas.microsoft.com/office/drawing/2014/main" id="{7A8629EB-E715-4208-82BF-639791F05B86}"/>
                </a:ext>
              </a:extLst>
            </p:cNvPr>
            <p:cNvSpPr/>
            <p:nvPr/>
          </p:nvSpPr>
          <p:spPr>
            <a:xfrm>
              <a:off x="5741097" y="2536808"/>
              <a:ext cx="681638" cy="369884"/>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98">
              <a:extLst>
                <a:ext uri="{FF2B5EF4-FFF2-40B4-BE49-F238E27FC236}">
                  <a16:creationId xmlns:a16="http://schemas.microsoft.com/office/drawing/2014/main" id="{802FEC01-3FA3-429B-8408-DC22656ECB45}"/>
                </a:ext>
              </a:extLst>
            </p:cNvPr>
            <p:cNvSpPr/>
            <p:nvPr/>
          </p:nvSpPr>
          <p:spPr>
            <a:xfrm>
              <a:off x="6977381" y="2672186"/>
              <a:ext cx="182055" cy="26095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7">
            <a:extLst>
              <a:ext uri="{FF2B5EF4-FFF2-40B4-BE49-F238E27FC236}">
                <a16:creationId xmlns:a16="http://schemas.microsoft.com/office/drawing/2014/main" id="{FEF0D180-E369-4789-AE77-029D23D9B841}"/>
              </a:ext>
            </a:extLst>
          </p:cNvPr>
          <p:cNvSpPr/>
          <p:nvPr/>
        </p:nvSpPr>
        <p:spPr>
          <a:xfrm>
            <a:off x="8980171" y="1504201"/>
            <a:ext cx="681638" cy="369884"/>
          </a:xfrm>
          <a:prstGeom prst="rect">
            <a:avLst/>
          </a:prstGeom>
          <a:noFill/>
          <a:ln w="19050">
            <a:solidFill>
              <a:srgbClr val="34A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6">
            <p14:nvContentPartPr>
              <p14:cNvPr id="42" name="Ink 409">
                <a:extLst>
                  <a:ext uri="{FF2B5EF4-FFF2-40B4-BE49-F238E27FC236}">
                    <a16:creationId xmlns:a16="http://schemas.microsoft.com/office/drawing/2014/main" id="{BAB84C2F-CCFB-4EE5-8E3A-E379E33EC66D}"/>
                  </a:ext>
                </a:extLst>
              </p14:cNvPr>
              <p14:cNvContentPartPr/>
              <p14:nvPr/>
            </p14:nvContentPartPr>
            <p14:xfrm>
              <a:off x="5031917" y="5127021"/>
              <a:ext cx="2956320" cy="212400"/>
            </p14:xfrm>
          </p:contentPart>
        </mc:Choice>
        <mc:Fallback xmlns="">
          <p:pic>
            <p:nvPicPr>
              <p:cNvPr id="42" name="Ink 409">
                <a:extLst>
                  <a:ext uri="{FF2B5EF4-FFF2-40B4-BE49-F238E27FC236}">
                    <a16:creationId xmlns:a16="http://schemas.microsoft.com/office/drawing/2014/main" id="{BAB84C2F-CCFB-4EE5-8E3A-E379E33EC66D}"/>
                  </a:ext>
                </a:extLst>
              </p:cNvPr>
              <p:cNvPicPr/>
              <p:nvPr/>
            </p:nvPicPr>
            <p:blipFill>
              <a:blip r:embed="rId37"/>
              <a:stretch>
                <a:fillRect/>
              </a:stretch>
            </p:blipFill>
            <p:spPr>
              <a:xfrm>
                <a:off x="5024357" y="5116581"/>
                <a:ext cx="2973960" cy="232560"/>
              </a:xfrm>
              <a:prstGeom prst="rect">
                <a:avLst/>
              </a:prstGeom>
            </p:spPr>
          </p:pic>
        </mc:Fallback>
      </mc:AlternateContent>
      <p:sp>
        <p:nvSpPr>
          <p:cNvPr id="43" name="TextBox 15">
            <a:extLst>
              <a:ext uri="{FF2B5EF4-FFF2-40B4-BE49-F238E27FC236}">
                <a16:creationId xmlns:a16="http://schemas.microsoft.com/office/drawing/2014/main" id="{54C2071E-9E4C-4A4F-BAC4-A90FC1A27DD6}"/>
              </a:ext>
            </a:extLst>
          </p:cNvPr>
          <p:cNvSpPr txBox="1"/>
          <p:nvPr/>
        </p:nvSpPr>
        <p:spPr>
          <a:xfrm>
            <a:off x="4091687" y="3994868"/>
            <a:ext cx="992579" cy="584775"/>
          </a:xfrm>
          <a:prstGeom prst="rect">
            <a:avLst/>
          </a:prstGeom>
          <a:noFill/>
        </p:spPr>
        <p:txBody>
          <a:bodyPr wrap="none" rtlCol="0">
            <a:spAutoFit/>
          </a:bodyPr>
          <a:lstStyle/>
          <a:p>
            <a:r>
              <a:rPr lang="en-US" sz="3200"/>
              <a:t>User</a:t>
            </a:r>
          </a:p>
        </p:txBody>
      </p:sp>
      <p:sp>
        <p:nvSpPr>
          <p:cNvPr id="44" name="TextBox 16">
            <a:extLst>
              <a:ext uri="{FF2B5EF4-FFF2-40B4-BE49-F238E27FC236}">
                <a16:creationId xmlns:a16="http://schemas.microsoft.com/office/drawing/2014/main" id="{0F8673B5-498B-45C5-B13E-DB771CF52C14}"/>
              </a:ext>
            </a:extLst>
          </p:cNvPr>
          <p:cNvSpPr txBox="1"/>
          <p:nvPr/>
        </p:nvSpPr>
        <p:spPr>
          <a:xfrm>
            <a:off x="7959528" y="3857767"/>
            <a:ext cx="1392304" cy="584775"/>
          </a:xfrm>
          <a:prstGeom prst="rect">
            <a:avLst/>
          </a:prstGeom>
          <a:noFill/>
        </p:spPr>
        <p:txBody>
          <a:bodyPr wrap="none" rtlCol="0">
            <a:spAutoFit/>
          </a:bodyPr>
          <a:lstStyle/>
          <a:p>
            <a:r>
              <a:rPr lang="en-US" sz="3200"/>
              <a:t>Verifier</a:t>
            </a:r>
          </a:p>
        </p:txBody>
      </p:sp>
      <mc:AlternateContent xmlns:mc="http://schemas.openxmlformats.org/markup-compatibility/2006" xmlns:p14="http://schemas.microsoft.com/office/powerpoint/2010/main">
        <mc:Choice Requires="p14">
          <p:contentPart p14:bwMode="auto" r:id="rId38">
            <p14:nvContentPartPr>
              <p14:cNvPr id="45" name="Ink 20">
                <a:extLst>
                  <a:ext uri="{FF2B5EF4-FFF2-40B4-BE49-F238E27FC236}">
                    <a16:creationId xmlns:a16="http://schemas.microsoft.com/office/drawing/2014/main" id="{87CD8C22-AC37-41AA-8DC0-E89C0B63F138}"/>
                  </a:ext>
                </a:extLst>
              </p14:cNvPr>
              <p14:cNvContentPartPr/>
              <p14:nvPr/>
            </p14:nvContentPartPr>
            <p14:xfrm>
              <a:off x="4204493" y="4515496"/>
              <a:ext cx="243720" cy="16920"/>
            </p14:xfrm>
          </p:contentPart>
        </mc:Choice>
        <mc:Fallback xmlns="">
          <p:pic>
            <p:nvPicPr>
              <p:cNvPr id="45" name="Ink 20">
                <a:extLst>
                  <a:ext uri="{FF2B5EF4-FFF2-40B4-BE49-F238E27FC236}">
                    <a16:creationId xmlns:a16="http://schemas.microsoft.com/office/drawing/2014/main" id="{87CD8C22-AC37-41AA-8DC0-E89C0B63F138}"/>
                  </a:ext>
                </a:extLst>
              </p:cNvPr>
              <p:cNvPicPr/>
              <p:nvPr/>
            </p:nvPicPr>
            <p:blipFill>
              <a:blip r:embed="rId39"/>
              <a:stretch>
                <a:fillRect/>
              </a:stretch>
            </p:blipFill>
            <p:spPr>
              <a:xfrm>
                <a:off x="4196933" y="4507772"/>
                <a:ext cx="258840" cy="3236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22">
                <a:extLst>
                  <a:ext uri="{FF2B5EF4-FFF2-40B4-BE49-F238E27FC236}">
                    <a16:creationId xmlns:a16="http://schemas.microsoft.com/office/drawing/2014/main" id="{499F1665-B2B2-4E59-8BC0-9EC583329E97}"/>
                  </a:ext>
                </a:extLst>
              </p14:cNvPr>
              <p14:cNvContentPartPr/>
              <p14:nvPr/>
            </p14:nvContentPartPr>
            <p14:xfrm>
              <a:off x="8043012" y="4347281"/>
              <a:ext cx="224640" cy="22320"/>
            </p14:xfrm>
          </p:contentPart>
        </mc:Choice>
        <mc:Fallback xmlns="">
          <p:pic>
            <p:nvPicPr>
              <p:cNvPr id="46" name="Ink 22">
                <a:extLst>
                  <a:ext uri="{FF2B5EF4-FFF2-40B4-BE49-F238E27FC236}">
                    <a16:creationId xmlns:a16="http://schemas.microsoft.com/office/drawing/2014/main" id="{499F1665-B2B2-4E59-8BC0-9EC583329E97}"/>
                  </a:ext>
                </a:extLst>
              </p:cNvPr>
              <p:cNvPicPr/>
              <p:nvPr/>
            </p:nvPicPr>
            <p:blipFill>
              <a:blip r:embed="rId41"/>
              <a:stretch>
                <a:fillRect/>
              </a:stretch>
            </p:blipFill>
            <p:spPr>
              <a:xfrm>
                <a:off x="8035452" y="4339721"/>
                <a:ext cx="239760" cy="37440"/>
              </a:xfrm>
              <a:prstGeom prst="rect">
                <a:avLst/>
              </a:prstGeom>
            </p:spPr>
          </p:pic>
        </mc:Fallback>
      </mc:AlternateContent>
      <p:sp>
        <p:nvSpPr>
          <p:cNvPr id="47" name="TextBox 23">
            <a:extLst>
              <a:ext uri="{FF2B5EF4-FFF2-40B4-BE49-F238E27FC236}">
                <a16:creationId xmlns:a16="http://schemas.microsoft.com/office/drawing/2014/main" id="{EAE26930-B76E-4309-A0CE-251F5E6DF3D0}"/>
              </a:ext>
            </a:extLst>
          </p:cNvPr>
          <p:cNvSpPr txBox="1"/>
          <p:nvPr/>
        </p:nvSpPr>
        <p:spPr>
          <a:xfrm>
            <a:off x="4091687" y="3994868"/>
            <a:ext cx="992579" cy="584775"/>
          </a:xfrm>
          <a:prstGeom prst="rect">
            <a:avLst/>
          </a:prstGeom>
          <a:noFill/>
        </p:spPr>
        <p:txBody>
          <a:bodyPr wrap="none" rtlCol="0">
            <a:spAutoFit/>
          </a:bodyPr>
          <a:lstStyle/>
          <a:p>
            <a:r>
              <a:rPr lang="en-US" sz="3200" dirty="0"/>
              <a:t>User</a:t>
            </a:r>
          </a:p>
        </p:txBody>
      </p:sp>
      <mc:AlternateContent xmlns:mc="http://schemas.openxmlformats.org/markup-compatibility/2006" xmlns:p14="http://schemas.microsoft.com/office/powerpoint/2010/main">
        <mc:Choice Requires="p14">
          <p:contentPart p14:bwMode="auto" r:id="rId42">
            <p14:nvContentPartPr>
              <p14:cNvPr id="48" name="Ink 221">
                <a:extLst>
                  <a:ext uri="{FF2B5EF4-FFF2-40B4-BE49-F238E27FC236}">
                    <a16:creationId xmlns:a16="http://schemas.microsoft.com/office/drawing/2014/main" id="{EC9DFAF6-6A1F-4D33-98F4-19511465DA5F}"/>
                  </a:ext>
                </a:extLst>
              </p14:cNvPr>
              <p14:cNvContentPartPr/>
              <p14:nvPr/>
            </p14:nvContentPartPr>
            <p14:xfrm rot="20770483">
              <a:off x="4033422" y="2528503"/>
              <a:ext cx="1489448" cy="490013"/>
            </p14:xfrm>
          </p:contentPart>
        </mc:Choice>
        <mc:Fallback xmlns="">
          <p:pic>
            <p:nvPicPr>
              <p:cNvPr id="48" name="Ink 221">
                <a:extLst>
                  <a:ext uri="{FF2B5EF4-FFF2-40B4-BE49-F238E27FC236}">
                    <a16:creationId xmlns:a16="http://schemas.microsoft.com/office/drawing/2014/main" id="{EC9DFAF6-6A1F-4D33-98F4-19511465DA5F}"/>
                  </a:ext>
                </a:extLst>
              </p:cNvPr>
              <p:cNvPicPr/>
              <p:nvPr/>
            </p:nvPicPr>
            <p:blipFill>
              <a:blip r:embed="rId43"/>
              <a:stretch>
                <a:fillRect/>
              </a:stretch>
            </p:blipFill>
            <p:spPr>
              <a:xfrm rot="20770483">
                <a:off x="4025861" y="2520942"/>
                <a:ext cx="1504569" cy="505135"/>
              </a:xfrm>
              <a:prstGeom prst="rect">
                <a:avLst/>
              </a:prstGeom>
            </p:spPr>
          </p:pic>
        </mc:Fallback>
      </mc:AlternateContent>
      <p:pic>
        <p:nvPicPr>
          <p:cNvPr id="50" name="Picture 50">
            <a:extLst>
              <a:ext uri="{FF2B5EF4-FFF2-40B4-BE49-F238E27FC236}">
                <a16:creationId xmlns:a16="http://schemas.microsoft.com/office/drawing/2014/main" id="{381E8E83-8CBF-47EA-8FED-912DEF5EA44D}"/>
              </a:ext>
            </a:extLst>
          </p:cNvPr>
          <p:cNvPicPr>
            <a:picLocks noChangeAspect="1"/>
          </p:cNvPicPr>
          <p:nvPr/>
        </p:nvPicPr>
        <p:blipFill>
          <a:blip r:embed="rId44"/>
          <a:stretch>
            <a:fillRect/>
          </a:stretch>
        </p:blipFill>
        <p:spPr>
          <a:xfrm>
            <a:off x="5750088" y="1527871"/>
            <a:ext cx="1734642" cy="1029221"/>
          </a:xfrm>
          <a:prstGeom prst="rect">
            <a:avLst/>
          </a:prstGeom>
        </p:spPr>
      </p:pic>
      <p:pic>
        <p:nvPicPr>
          <p:cNvPr id="51" name="Picture 51">
            <a:extLst>
              <a:ext uri="{FF2B5EF4-FFF2-40B4-BE49-F238E27FC236}">
                <a16:creationId xmlns:a16="http://schemas.microsoft.com/office/drawing/2014/main" id="{9D987179-DCD0-4EB8-8BC2-30BE6FD9879A}"/>
              </a:ext>
            </a:extLst>
          </p:cNvPr>
          <p:cNvPicPr>
            <a:picLocks noChangeAspect="1"/>
          </p:cNvPicPr>
          <p:nvPr/>
        </p:nvPicPr>
        <p:blipFill>
          <a:blip r:embed="rId45"/>
          <a:stretch>
            <a:fillRect/>
          </a:stretch>
        </p:blipFill>
        <p:spPr>
          <a:xfrm>
            <a:off x="3817491" y="4712229"/>
            <a:ext cx="1343524" cy="1121603"/>
          </a:xfrm>
          <a:prstGeom prst="rect">
            <a:avLst/>
          </a:prstGeom>
        </p:spPr>
      </p:pic>
      <p:pic>
        <p:nvPicPr>
          <p:cNvPr id="52" name="Picture 52">
            <a:extLst>
              <a:ext uri="{FF2B5EF4-FFF2-40B4-BE49-F238E27FC236}">
                <a16:creationId xmlns:a16="http://schemas.microsoft.com/office/drawing/2014/main" id="{9017E51F-72D1-47DC-BF76-E1710ECBB094}"/>
              </a:ext>
            </a:extLst>
          </p:cNvPr>
          <p:cNvPicPr>
            <a:picLocks noChangeAspect="1"/>
          </p:cNvPicPr>
          <p:nvPr/>
        </p:nvPicPr>
        <p:blipFill>
          <a:blip r:embed="rId46"/>
          <a:stretch>
            <a:fillRect/>
          </a:stretch>
        </p:blipFill>
        <p:spPr>
          <a:xfrm>
            <a:off x="7904184" y="4528843"/>
            <a:ext cx="718430" cy="1298700"/>
          </a:xfrm>
          <a:prstGeom prst="rect">
            <a:avLst/>
          </a:prstGeom>
        </p:spPr>
      </p:pic>
      <p:sp>
        <p:nvSpPr>
          <p:cNvPr id="53" name="标题 1">
            <a:extLst>
              <a:ext uri="{FF2B5EF4-FFF2-40B4-BE49-F238E27FC236}">
                <a16:creationId xmlns:a16="http://schemas.microsoft.com/office/drawing/2014/main" id="{93392B34-8D70-4B3A-99A4-F71D8AF20788}"/>
              </a:ext>
            </a:extLst>
          </p:cNvPr>
          <p:cNvSpPr txBox="1"/>
          <p:nvPr/>
        </p:nvSpPr>
        <p:spPr>
          <a:xfrm>
            <a:off x="-1" y="283030"/>
            <a:ext cx="877635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The Full Syntax of f -Blueprint Scheme</a:t>
            </a:r>
          </a:p>
        </p:txBody>
      </p:sp>
      <mc:AlternateContent xmlns:mc="http://schemas.openxmlformats.org/markup-compatibility/2006" xmlns:p14="http://schemas.microsoft.com/office/powerpoint/2010/main">
        <mc:Choice Requires="p14">
          <p:contentPart p14:bwMode="auto" r:id="rId47">
            <p14:nvContentPartPr>
              <p14:cNvPr id="10" name="Ink 205">
                <a:extLst>
                  <a:ext uri="{FF2B5EF4-FFF2-40B4-BE49-F238E27FC236}">
                    <a16:creationId xmlns:a16="http://schemas.microsoft.com/office/drawing/2014/main" id="{29080764-C982-F2FC-13F2-657A14332407}"/>
                  </a:ext>
                </a:extLst>
              </p14:cNvPr>
              <p14:cNvContentPartPr/>
              <p14:nvPr/>
            </p14:nvContentPartPr>
            <p14:xfrm>
              <a:off x="6022956" y="1381619"/>
              <a:ext cx="331200" cy="22320"/>
            </p14:xfrm>
          </p:contentPart>
        </mc:Choice>
        <mc:Fallback xmlns="">
          <p:pic>
            <p:nvPicPr>
              <p:cNvPr id="10" name="Ink 205">
                <a:extLst>
                  <a:ext uri="{FF2B5EF4-FFF2-40B4-BE49-F238E27FC236}">
                    <a16:creationId xmlns:a16="http://schemas.microsoft.com/office/drawing/2014/main" id="{29080764-C982-F2FC-13F2-657A14332407}"/>
                  </a:ext>
                </a:extLst>
              </p:cNvPr>
              <p:cNvPicPr/>
              <p:nvPr/>
            </p:nvPicPr>
            <p:blipFill>
              <a:blip r:embed="rId48"/>
              <a:stretch>
                <a:fillRect/>
              </a:stretch>
            </p:blipFill>
            <p:spPr>
              <a:xfrm>
                <a:off x="6015404" y="1374059"/>
                <a:ext cx="346304" cy="37440"/>
              </a:xfrm>
              <a:prstGeom prst="rect">
                <a:avLst/>
              </a:prstGeom>
            </p:spPr>
          </p:pic>
        </mc:Fallback>
      </mc:AlternateContent>
      <p:sp>
        <p:nvSpPr>
          <p:cNvPr id="49" name="TextBox 8">
            <a:extLst>
              <a:ext uri="{FF2B5EF4-FFF2-40B4-BE49-F238E27FC236}">
                <a16:creationId xmlns:a16="http://schemas.microsoft.com/office/drawing/2014/main" id="{FB9A18F2-482A-C505-7DFD-23487371A663}"/>
              </a:ext>
            </a:extLst>
          </p:cNvPr>
          <p:cNvSpPr txBox="1"/>
          <p:nvPr/>
        </p:nvSpPr>
        <p:spPr>
          <a:xfrm>
            <a:off x="5964968" y="870351"/>
            <a:ext cx="1487908" cy="584775"/>
          </a:xfrm>
          <a:prstGeom prst="rect">
            <a:avLst/>
          </a:prstGeom>
          <a:noFill/>
        </p:spPr>
        <p:txBody>
          <a:bodyPr wrap="none" rtlCol="0">
            <a:spAutoFit/>
          </a:bodyPr>
          <a:lstStyle/>
          <a:p>
            <a:r>
              <a:rPr lang="en-US" sz="3200"/>
              <a:t>Auditor</a:t>
            </a:r>
          </a:p>
        </p:txBody>
      </p:sp>
    </p:spTree>
    <p:extLst>
      <p:ext uri="{BB962C8B-B14F-4D97-AF65-F5344CB8AC3E}">
        <p14:creationId xmlns:p14="http://schemas.microsoft.com/office/powerpoint/2010/main" val="3896725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53D9D4-7583-D9B0-3097-AE728027376B}"/>
              </a:ext>
            </a:extLst>
          </p:cNvPr>
          <p:cNvPicPr>
            <a:picLocks noChangeAspect="1"/>
          </p:cNvPicPr>
          <p:nvPr/>
        </p:nvPicPr>
        <p:blipFill>
          <a:blip r:embed="rId3"/>
          <a:stretch>
            <a:fillRect/>
          </a:stretch>
        </p:blipFill>
        <p:spPr>
          <a:xfrm>
            <a:off x="1223003" y="1605883"/>
            <a:ext cx="9745993" cy="4308315"/>
          </a:xfrm>
          <a:prstGeom prst="rect">
            <a:avLst/>
          </a:prstGeom>
        </p:spPr>
      </p:pic>
      <p:sp>
        <p:nvSpPr>
          <p:cNvPr id="4" name="标题 1">
            <a:extLst>
              <a:ext uri="{FF2B5EF4-FFF2-40B4-BE49-F238E27FC236}">
                <a16:creationId xmlns:a16="http://schemas.microsoft.com/office/drawing/2014/main" id="{83BF7288-C828-AF67-BA83-87BF848E44CC}"/>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Security Definition</a:t>
            </a:r>
          </a:p>
        </p:txBody>
      </p:sp>
    </p:spTree>
    <p:extLst>
      <p:ext uri="{BB962C8B-B14F-4D97-AF65-F5344CB8AC3E}">
        <p14:creationId xmlns:p14="http://schemas.microsoft.com/office/powerpoint/2010/main" val="6635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8434A-5DFC-B422-6B66-383CB01024B1}"/>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EF000FE8-F5A9-5479-049C-E35068248EA3}"/>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Security Definition</a:t>
            </a:r>
          </a:p>
        </p:txBody>
      </p:sp>
      <p:pic>
        <p:nvPicPr>
          <p:cNvPr id="2" name="图片 1">
            <a:extLst>
              <a:ext uri="{FF2B5EF4-FFF2-40B4-BE49-F238E27FC236}">
                <a16:creationId xmlns:a16="http://schemas.microsoft.com/office/drawing/2014/main" id="{05DC9D84-23A5-FE53-ED6F-032E74CB08BF}"/>
              </a:ext>
            </a:extLst>
          </p:cNvPr>
          <p:cNvPicPr>
            <a:picLocks noChangeAspect="1"/>
          </p:cNvPicPr>
          <p:nvPr/>
        </p:nvPicPr>
        <p:blipFill>
          <a:blip r:embed="rId3"/>
          <a:stretch>
            <a:fillRect/>
          </a:stretch>
        </p:blipFill>
        <p:spPr>
          <a:xfrm>
            <a:off x="0" y="1634633"/>
            <a:ext cx="6455190" cy="4188652"/>
          </a:xfrm>
          <a:prstGeom prst="rect">
            <a:avLst/>
          </a:prstGeom>
        </p:spPr>
      </p:pic>
      <p:pic>
        <p:nvPicPr>
          <p:cNvPr id="5" name="图片 4">
            <a:extLst>
              <a:ext uri="{FF2B5EF4-FFF2-40B4-BE49-F238E27FC236}">
                <a16:creationId xmlns:a16="http://schemas.microsoft.com/office/drawing/2014/main" id="{D269A9D8-A26E-ED1F-C38B-664B514104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5190" y="1767457"/>
            <a:ext cx="5736810" cy="3575893"/>
          </a:xfrm>
          <a:prstGeom prst="rect">
            <a:avLst/>
          </a:prstGeom>
        </p:spPr>
      </p:pic>
      <p:pic>
        <p:nvPicPr>
          <p:cNvPr id="6" name="图片 5">
            <a:extLst>
              <a:ext uri="{FF2B5EF4-FFF2-40B4-BE49-F238E27FC236}">
                <a16:creationId xmlns:a16="http://schemas.microsoft.com/office/drawing/2014/main" id="{7F834DB4-2178-71A7-F8B0-ED20E072F323}"/>
              </a:ext>
            </a:extLst>
          </p:cNvPr>
          <p:cNvPicPr>
            <a:picLocks noChangeAspect="1"/>
          </p:cNvPicPr>
          <p:nvPr/>
        </p:nvPicPr>
        <p:blipFill>
          <a:blip r:embed="rId5"/>
          <a:stretch>
            <a:fillRect/>
          </a:stretch>
        </p:blipFill>
        <p:spPr>
          <a:xfrm>
            <a:off x="6455190" y="5476174"/>
            <a:ext cx="5683118" cy="558866"/>
          </a:xfrm>
          <a:prstGeom prst="rect">
            <a:avLst/>
          </a:prstGeom>
        </p:spPr>
      </p:pic>
    </p:spTree>
    <p:extLst>
      <p:ext uri="{BB962C8B-B14F-4D97-AF65-F5344CB8AC3E}">
        <p14:creationId xmlns:p14="http://schemas.microsoft.com/office/powerpoint/2010/main" val="3277733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0E4B0A-FCA9-4EC0-83F4-2466BFFD227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kumimoji="0" lang="en-US" altLang="zh-CN"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a:cs typeface="Times New Roman" panose="02020603050405020304" pitchFamily="18" charset="0"/>
              </a:rPr>
              <a:t>Introduction and Contributions</a:t>
            </a:r>
          </a:p>
          <a:p>
            <a:pPr marL="446088" marR="0" lvl="0" indent="-446088" algn="l" defTabSz="914400" rtl="0" eaLnBrk="1" fontAlgn="auto" latinLnBrk="0" hangingPunct="1">
              <a:lnSpc>
                <a:spcPct val="100000"/>
              </a:lnSpc>
              <a:spcBef>
                <a:spcPts val="1000"/>
              </a:spcBef>
              <a:spcAft>
                <a:spcPts val="0"/>
              </a:spcAft>
              <a:buClrTx/>
              <a:buSzTx/>
              <a:buFont typeface="Wingdings" panose="05000000000000000000" pitchFamily="2" charset="2"/>
              <a:buChar char="p"/>
              <a:tabLst/>
              <a:defRPr/>
            </a:pPr>
            <a:r>
              <a:rPr lang="en-US" altLang="zh-CN" sz="3200" dirty="0">
                <a:solidFill>
                  <a:schemeClr val="bg1">
                    <a:lumMod val="75000"/>
                  </a:schemeClr>
                </a:solidFill>
                <a:latin typeface="Times New Roman" panose="02020603050405020304" pitchFamily="18" charset="0"/>
                <a:ea typeface="微软雅黑"/>
                <a:cs typeface="Times New Roman" panose="02020603050405020304" pitchFamily="18" charset="0"/>
              </a:rPr>
              <a:t>Preliminaries</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Homomorphic Enough Encryption </a:t>
            </a:r>
          </a:p>
          <a:p>
            <a:pPr marL="446088" lvl="0" indent="-446088">
              <a:lnSpc>
                <a:spcPct val="100000"/>
              </a:lnSpc>
              <a:buFont typeface="Wingdings" panose="05000000000000000000" pitchFamily="2" charset="2"/>
              <a:buChar char="p"/>
              <a:defRPr/>
            </a:pPr>
            <a:r>
              <a:rPr lang="en-US" altLang="zh-CN" sz="3200" dirty="0">
                <a:solidFill>
                  <a:schemeClr val="bg1">
                    <a:lumMod val="75000"/>
                  </a:schemeClr>
                </a:solidFill>
                <a:latin typeface="Times New Roman" panose="02020603050405020304" pitchFamily="18" charset="0"/>
                <a:cs typeface="Times New Roman" panose="02020603050405020304" pitchFamily="18" charset="0"/>
              </a:rPr>
              <a:t>f -Blueprint</a:t>
            </a:r>
            <a:endParaRPr kumimoji="0" lang="en-US" altLang="zh-CN" sz="32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p:txBody>
      </p:sp>
      <p:sp>
        <p:nvSpPr>
          <p:cNvPr id="4" name="标题 1">
            <a:extLst>
              <a:ext uri="{FF2B5EF4-FFF2-40B4-BE49-F238E27FC236}">
                <a16:creationId xmlns:a16="http://schemas.microsoft.com/office/drawing/2014/main" id="{511ADE20-C2DF-4484-B13F-F2B6B82A4096}"/>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Content</a:t>
            </a:r>
            <a:endParaRPr kumimoji="1" lang="zh-CN" altLang="en-US" sz="3600" dirty="0"/>
          </a:p>
        </p:txBody>
      </p:sp>
    </p:spTree>
    <p:extLst>
      <p:ext uri="{BB962C8B-B14F-4D97-AF65-F5344CB8AC3E}">
        <p14:creationId xmlns:p14="http://schemas.microsoft.com/office/powerpoint/2010/main" val="374634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DACF6A7-DBE5-2273-683D-6B1F10BA48F0}"/>
              </a:ext>
            </a:extLst>
          </p:cNvPr>
          <p:cNvSpPr txBox="1"/>
          <p:nvPr/>
        </p:nvSpPr>
        <p:spPr>
          <a:xfrm>
            <a:off x="-1" y="283030"/>
            <a:ext cx="11217897"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 Generic f-Blueprint scheme from HEC</a:t>
            </a:r>
          </a:p>
        </p:txBody>
      </p:sp>
      <p:pic>
        <p:nvPicPr>
          <p:cNvPr id="6" name="图片 5">
            <a:extLst>
              <a:ext uri="{FF2B5EF4-FFF2-40B4-BE49-F238E27FC236}">
                <a16:creationId xmlns:a16="http://schemas.microsoft.com/office/drawing/2014/main" id="{A24B8756-539B-C8D4-4102-50A1E9B47E69}"/>
              </a:ext>
            </a:extLst>
          </p:cNvPr>
          <p:cNvPicPr>
            <a:picLocks noChangeAspect="1"/>
          </p:cNvPicPr>
          <p:nvPr/>
        </p:nvPicPr>
        <p:blipFill rotWithShape="1">
          <a:blip r:embed="rId3"/>
          <a:srcRect l="50846" t="1431" r="1651" b="6860"/>
          <a:stretch/>
        </p:blipFill>
        <p:spPr>
          <a:xfrm>
            <a:off x="8110976" y="81530"/>
            <a:ext cx="3106920" cy="6694939"/>
          </a:xfrm>
          <a:prstGeom prst="rect">
            <a:avLst/>
          </a:prstGeom>
        </p:spPr>
      </p:pic>
      <p:pic>
        <p:nvPicPr>
          <p:cNvPr id="7" name="图片 6">
            <a:extLst>
              <a:ext uri="{FF2B5EF4-FFF2-40B4-BE49-F238E27FC236}">
                <a16:creationId xmlns:a16="http://schemas.microsoft.com/office/drawing/2014/main" id="{0A167E30-F1AA-F910-E9F0-D88A54BF9A07}"/>
              </a:ext>
            </a:extLst>
          </p:cNvPr>
          <p:cNvPicPr>
            <a:picLocks noChangeAspect="1"/>
          </p:cNvPicPr>
          <p:nvPr/>
        </p:nvPicPr>
        <p:blipFill rotWithShape="1">
          <a:blip r:embed="rId3"/>
          <a:srcRect l="2104" t="1675" r="50469" b="25369"/>
          <a:stretch/>
        </p:blipFill>
        <p:spPr>
          <a:xfrm>
            <a:off x="4692973" y="1032669"/>
            <a:ext cx="3304882" cy="5674331"/>
          </a:xfrm>
          <a:prstGeom prst="rect">
            <a:avLst/>
          </a:prstGeom>
        </p:spPr>
      </p:pic>
      <p:sp>
        <p:nvSpPr>
          <p:cNvPr id="9" name="文本框 8">
            <a:extLst>
              <a:ext uri="{FF2B5EF4-FFF2-40B4-BE49-F238E27FC236}">
                <a16:creationId xmlns:a16="http://schemas.microsoft.com/office/drawing/2014/main" id="{F97A00E4-67D8-66D4-3AF7-A255537E1AA5}"/>
              </a:ext>
            </a:extLst>
          </p:cNvPr>
          <p:cNvSpPr txBox="1"/>
          <p:nvPr/>
        </p:nvSpPr>
        <p:spPr>
          <a:xfrm>
            <a:off x="219989" y="1202280"/>
            <a:ext cx="4055491" cy="1323439"/>
          </a:xfrm>
          <a:prstGeom prst="rect">
            <a:avLst/>
          </a:prstGeom>
          <a:noFill/>
        </p:spPr>
        <p:txBody>
          <a:bodyPr wrap="square">
            <a:spAutoFit/>
          </a:bodyPr>
          <a:lstStyle/>
          <a:p>
            <a:r>
              <a:rPr lang="zh-CN" altLang="en-US" sz="2000" dirty="0">
                <a:solidFill>
                  <a:srgbClr val="C00000"/>
                </a:solidFill>
                <a:latin typeface="Times New Roman" panose="02020603050405020304" pitchFamily="18" charset="0"/>
                <a:cs typeface="Times New Roman" panose="02020603050405020304" pitchFamily="18" charset="0"/>
              </a:rPr>
              <a:t>a commitment scheme, </a:t>
            </a:r>
            <a:endParaRPr lang="en-US" altLang="zh-CN" sz="2000" dirty="0">
              <a:solidFill>
                <a:srgbClr val="C00000"/>
              </a:solidFill>
              <a:latin typeface="Times New Roman" panose="02020603050405020304" pitchFamily="18" charset="0"/>
              <a:cs typeface="Times New Roman" panose="02020603050405020304" pitchFamily="18" charset="0"/>
            </a:endParaRPr>
          </a:p>
          <a:p>
            <a:r>
              <a:rPr lang="zh-CN" altLang="en-US" sz="2000" dirty="0">
                <a:solidFill>
                  <a:srgbClr val="C00000"/>
                </a:solidFill>
                <a:latin typeface="Times New Roman" panose="02020603050405020304" pitchFamily="18" charset="0"/>
                <a:cs typeface="Times New Roman" panose="02020603050405020304" pitchFamily="18" charset="0"/>
              </a:rPr>
              <a:t>a homomorphic-enough cryptosystem, two NIZK proof systems as building blocks.</a:t>
            </a:r>
          </a:p>
        </p:txBody>
      </p:sp>
      <p:sp>
        <p:nvSpPr>
          <p:cNvPr id="2" name="矩形 1">
            <a:extLst>
              <a:ext uri="{FF2B5EF4-FFF2-40B4-BE49-F238E27FC236}">
                <a16:creationId xmlns:a16="http://schemas.microsoft.com/office/drawing/2014/main" id="{92ADE97D-DB32-4DD5-BABB-1D4E2386AD8D}"/>
              </a:ext>
            </a:extLst>
          </p:cNvPr>
          <p:cNvSpPr/>
          <p:nvPr/>
        </p:nvSpPr>
        <p:spPr>
          <a:xfrm>
            <a:off x="4692973" y="3354512"/>
            <a:ext cx="3069153" cy="105310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64C9997-48C9-467C-9F15-7549A19EA168}"/>
              </a:ext>
            </a:extLst>
          </p:cNvPr>
          <p:cNvSpPr/>
          <p:nvPr/>
        </p:nvSpPr>
        <p:spPr>
          <a:xfrm>
            <a:off x="8261864" y="2031893"/>
            <a:ext cx="2870185" cy="105310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717FEB2-C1CC-4A5E-A9C0-7D1B508C85DF}"/>
              </a:ext>
            </a:extLst>
          </p:cNvPr>
          <p:cNvSpPr txBox="1"/>
          <p:nvPr/>
        </p:nvSpPr>
        <p:spPr>
          <a:xfrm>
            <a:off x="9504535" y="3036504"/>
            <a:ext cx="2598638" cy="523220"/>
          </a:xfrm>
          <a:prstGeom prst="rect">
            <a:avLst/>
          </a:prstGeom>
          <a:noFill/>
        </p:spPr>
        <p:txBody>
          <a:bodyPr wrap="square" rtlCol="0">
            <a:spAutoFit/>
          </a:bodyPr>
          <a:lstStyle/>
          <a:p>
            <a:pPr algn="just"/>
            <a:r>
              <a:rPr lang="en-US" altLang="zh-CN" sz="1400" dirty="0">
                <a:solidFill>
                  <a:srgbClr val="C00000"/>
                </a:solidFill>
                <a:latin typeface="Times New Roman" panose="02020603050405020304" pitchFamily="18" charset="0"/>
                <a:cs typeface="Times New Roman" panose="02020603050405020304" pitchFamily="18" charset="0"/>
              </a:rPr>
              <a:t>indeed Z was computed correctly for the given </a:t>
            </a:r>
            <a:r>
              <a:rPr lang="en-US" altLang="zh-CN" sz="1400" dirty="0" err="1">
                <a:solidFill>
                  <a:srgbClr val="C00000"/>
                </a:solidFill>
                <a:latin typeface="Times New Roman" panose="02020603050405020304" pitchFamily="18" charset="0"/>
                <a:cs typeface="Times New Roman" panose="02020603050405020304" pitchFamily="18" charset="0"/>
              </a:rPr>
              <a:t>pkA</a:t>
            </a:r>
            <a:r>
              <a:rPr lang="en-US" altLang="zh-CN" sz="1400" dirty="0">
                <a:solidFill>
                  <a:srgbClr val="C00000"/>
                </a:solidFill>
                <a:latin typeface="Times New Roman" panose="02020603050405020304" pitchFamily="18" charset="0"/>
                <a:cs typeface="Times New Roman" panose="02020603050405020304" pitchFamily="18" charset="0"/>
              </a:rPr>
              <a:t> and C</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DA26BF0-14FB-4E5D-86AA-F8F8A6D688E4}"/>
              </a:ext>
            </a:extLst>
          </p:cNvPr>
          <p:cNvSpPr txBox="1"/>
          <p:nvPr/>
        </p:nvSpPr>
        <p:spPr>
          <a:xfrm>
            <a:off x="2205009" y="3729332"/>
            <a:ext cx="2431403" cy="738664"/>
          </a:xfrm>
          <a:prstGeom prst="rect">
            <a:avLst/>
          </a:prstGeom>
          <a:noFill/>
        </p:spPr>
        <p:txBody>
          <a:bodyPr wrap="square" rtlCol="0">
            <a:spAutoFit/>
          </a:bodyPr>
          <a:lstStyle/>
          <a:p>
            <a:pPr algn="just"/>
            <a:r>
              <a:rPr lang="en-US" altLang="zh-CN" sz="1400" dirty="0">
                <a:solidFill>
                  <a:srgbClr val="C00000"/>
                </a:solidFill>
                <a:latin typeface="Times New Roman" panose="02020603050405020304" pitchFamily="18" charset="0"/>
                <a:cs typeface="Times New Roman" panose="02020603050405020304" pitchFamily="18" charset="0"/>
              </a:rPr>
              <a:t>indeed </a:t>
            </a:r>
            <a:r>
              <a:rPr lang="en-US" altLang="zh-CN" sz="1400" dirty="0" err="1">
                <a:solidFill>
                  <a:srgbClr val="C00000"/>
                </a:solidFill>
                <a:latin typeface="Times New Roman" panose="02020603050405020304" pitchFamily="18" charset="0"/>
                <a:cs typeface="Times New Roman" panose="02020603050405020304" pitchFamily="18" charset="0"/>
              </a:rPr>
              <a:t>pkA</a:t>
            </a:r>
            <a:r>
              <a:rPr lang="en-US" altLang="zh-CN" sz="1400" dirty="0">
                <a:solidFill>
                  <a:srgbClr val="C00000"/>
                </a:solidFill>
                <a:latin typeface="Times New Roman" panose="02020603050405020304" pitchFamily="18" charset="0"/>
                <a:cs typeface="Times New Roman" panose="02020603050405020304" pitchFamily="18" charset="0"/>
              </a:rPr>
              <a:t> was computed correctly for the given warrants data commitment CA.</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315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1BF89-48FA-D88D-DF2E-7E0F8C23BF3F}"/>
              </a:ext>
            </a:extLst>
          </p:cNvPr>
          <p:cNvSpPr txBox="1"/>
          <p:nvPr/>
        </p:nvSpPr>
        <p:spPr>
          <a:xfrm>
            <a:off x="-1" y="283030"/>
            <a:ext cx="12078880"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How to integrate with anonymous credentials</a:t>
            </a:r>
          </a:p>
        </p:txBody>
      </p:sp>
      <p:pic>
        <p:nvPicPr>
          <p:cNvPr id="3" name="图片 2">
            <a:extLst>
              <a:ext uri="{FF2B5EF4-FFF2-40B4-BE49-F238E27FC236}">
                <a16:creationId xmlns:a16="http://schemas.microsoft.com/office/drawing/2014/main" id="{A3E9E679-78DE-4452-BD80-82B9BA56B017}"/>
              </a:ext>
            </a:extLst>
          </p:cNvPr>
          <p:cNvPicPr>
            <a:picLocks noChangeAspect="1"/>
          </p:cNvPicPr>
          <p:nvPr/>
        </p:nvPicPr>
        <p:blipFill>
          <a:blip r:embed="rId3"/>
          <a:stretch>
            <a:fillRect/>
          </a:stretch>
        </p:blipFill>
        <p:spPr>
          <a:xfrm>
            <a:off x="1622195" y="1555653"/>
            <a:ext cx="8947610" cy="3746693"/>
          </a:xfrm>
          <a:prstGeom prst="rect">
            <a:avLst/>
          </a:prstGeom>
        </p:spPr>
      </p:pic>
    </p:spTree>
    <p:extLst>
      <p:ext uri="{BB962C8B-B14F-4D97-AF65-F5344CB8AC3E}">
        <p14:creationId xmlns:p14="http://schemas.microsoft.com/office/powerpoint/2010/main" val="195968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7953" y="2505670"/>
            <a:ext cx="5056094" cy="707886"/>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THANK YOU!</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121891" y="3462147"/>
            <a:ext cx="6096000" cy="1107996"/>
          </a:xfrm>
          <a:prstGeom prst="rect">
            <a:avLst/>
          </a:prstGeom>
          <a:noFill/>
        </p:spPr>
        <p:txBody>
          <a:bodyPr wrap="square">
            <a:spAutoFit/>
          </a:bodyPr>
          <a:lstStyle/>
          <a:p>
            <a:pPr algn="ctr"/>
            <a:r>
              <a:rPr lang="zh-CN" altLang="en-US" sz="6600" b="1" dirty="0">
                <a:latin typeface="Times New Roman" panose="02020603050405020304" pitchFamily="18" charset="0"/>
                <a:cs typeface="Times New Roman" panose="02020603050405020304" pitchFamily="18" charset="0"/>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Introduction</a:t>
            </a:r>
            <a:endParaRPr kumimoji="1" lang="zh-CN" altLang="en-US" sz="3600" dirty="0"/>
          </a:p>
        </p:txBody>
      </p:sp>
      <p:grpSp>
        <p:nvGrpSpPr>
          <p:cNvPr id="6" name="组合 5">
            <a:extLst>
              <a:ext uri="{FF2B5EF4-FFF2-40B4-BE49-F238E27FC236}">
                <a16:creationId xmlns:a16="http://schemas.microsoft.com/office/drawing/2014/main" id="{1F677F33-1B61-4D81-ACCD-CAEE245100F5}"/>
              </a:ext>
            </a:extLst>
          </p:cNvPr>
          <p:cNvGrpSpPr/>
          <p:nvPr/>
        </p:nvGrpSpPr>
        <p:grpSpPr>
          <a:xfrm>
            <a:off x="1415257" y="1042886"/>
            <a:ext cx="9353618" cy="1233496"/>
            <a:chOff x="1423123" y="1690789"/>
            <a:chExt cx="9353618" cy="1233496"/>
          </a:xfrm>
        </p:grpSpPr>
        <p:pic>
          <p:nvPicPr>
            <p:cNvPr id="4" name="图片 3">
              <a:extLst>
                <a:ext uri="{FF2B5EF4-FFF2-40B4-BE49-F238E27FC236}">
                  <a16:creationId xmlns:a16="http://schemas.microsoft.com/office/drawing/2014/main" id="{860B95F4-5F48-41A4-AF8D-6BD241CE5269}"/>
                </a:ext>
              </a:extLst>
            </p:cNvPr>
            <p:cNvPicPr>
              <a:picLocks noChangeAspect="1"/>
            </p:cNvPicPr>
            <p:nvPr/>
          </p:nvPicPr>
          <p:blipFill>
            <a:blip r:embed="rId2"/>
            <a:stretch>
              <a:fillRect/>
            </a:stretch>
          </p:blipFill>
          <p:spPr>
            <a:xfrm>
              <a:off x="1443003" y="1690789"/>
              <a:ext cx="9305993" cy="623892"/>
            </a:xfrm>
            <a:prstGeom prst="rect">
              <a:avLst/>
            </a:prstGeom>
          </p:spPr>
        </p:pic>
        <p:pic>
          <p:nvPicPr>
            <p:cNvPr id="5" name="图片 4">
              <a:extLst>
                <a:ext uri="{FF2B5EF4-FFF2-40B4-BE49-F238E27FC236}">
                  <a16:creationId xmlns:a16="http://schemas.microsoft.com/office/drawing/2014/main" id="{D5ECA959-CF09-44EF-9EE6-CA05E6DD28D9}"/>
                </a:ext>
              </a:extLst>
            </p:cNvPr>
            <p:cNvPicPr>
              <a:picLocks noChangeAspect="1"/>
            </p:cNvPicPr>
            <p:nvPr/>
          </p:nvPicPr>
          <p:blipFill>
            <a:blip r:embed="rId3"/>
            <a:stretch>
              <a:fillRect/>
            </a:stretch>
          </p:blipFill>
          <p:spPr>
            <a:xfrm>
              <a:off x="1423123" y="2314681"/>
              <a:ext cx="9353618" cy="609604"/>
            </a:xfrm>
            <a:prstGeom prst="rect">
              <a:avLst/>
            </a:prstGeom>
          </p:spPr>
        </p:pic>
      </p:grpSp>
      <p:pic>
        <p:nvPicPr>
          <p:cNvPr id="3" name="图片 2">
            <a:extLst>
              <a:ext uri="{FF2B5EF4-FFF2-40B4-BE49-F238E27FC236}">
                <a16:creationId xmlns:a16="http://schemas.microsoft.com/office/drawing/2014/main" id="{6F96815F-B42B-4610-9EE8-CAC06201D4F8}"/>
              </a:ext>
            </a:extLst>
          </p:cNvPr>
          <p:cNvPicPr>
            <a:picLocks noChangeAspect="1"/>
          </p:cNvPicPr>
          <p:nvPr/>
        </p:nvPicPr>
        <p:blipFill rotWithShape="1">
          <a:blip r:embed="rId4"/>
          <a:srcRect t="2898"/>
          <a:stretch/>
        </p:blipFill>
        <p:spPr>
          <a:xfrm>
            <a:off x="1395374" y="2473621"/>
            <a:ext cx="9304805" cy="2892925"/>
          </a:xfrm>
          <a:prstGeom prst="rect">
            <a:avLst/>
          </a:prstGeom>
        </p:spPr>
      </p:pic>
      <p:sp>
        <p:nvSpPr>
          <p:cNvPr id="8" name="文本框 7">
            <a:extLst>
              <a:ext uri="{FF2B5EF4-FFF2-40B4-BE49-F238E27FC236}">
                <a16:creationId xmlns:a16="http://schemas.microsoft.com/office/drawing/2014/main" id="{286228A0-29D1-47E4-9DC5-32E6A1294006}"/>
              </a:ext>
            </a:extLst>
          </p:cNvPr>
          <p:cNvSpPr txBox="1"/>
          <p:nvPr/>
        </p:nvSpPr>
        <p:spPr>
          <a:xfrm>
            <a:off x="1395374" y="5528875"/>
            <a:ext cx="9304805" cy="1200329"/>
          </a:xfrm>
          <a:prstGeom prst="rect">
            <a:avLst/>
          </a:prstGeom>
          <a:noFill/>
        </p:spPr>
        <p:txBody>
          <a:bodyPr wrap="square" rtlCol="0">
            <a:spAutoFit/>
          </a:bodyPr>
          <a:lstStyle/>
          <a:p>
            <a:r>
              <a:rPr lang="zh-CN" altLang="en-US" dirty="0"/>
              <a:t>考虑</a:t>
            </a:r>
            <a:r>
              <a:rPr lang="zh-CN" altLang="en-US" dirty="0">
                <a:solidFill>
                  <a:srgbClr val="C00000"/>
                </a:solidFill>
              </a:rPr>
              <a:t>使用秘密监视列表的匿名电子现金场景</a:t>
            </a:r>
            <a:r>
              <a:rPr lang="zh-CN" altLang="en-US" dirty="0"/>
              <a:t>：</a:t>
            </a:r>
            <a:endParaRPr lang="en-US" altLang="zh-CN" dirty="0"/>
          </a:p>
          <a:p>
            <a:pPr marL="285750" indent="-285750">
              <a:buFont typeface="Arial" panose="020B0604020202020204" pitchFamily="34" charset="0"/>
              <a:buChar char="•"/>
            </a:pPr>
            <a:r>
              <a:rPr lang="zh-CN" altLang="en-US" dirty="0"/>
              <a:t>一些少数用户涉嫌金融犯罪，在他们不知情的情况下，法官已将他们列入观察名单。</a:t>
            </a:r>
            <a:endParaRPr lang="en-US" altLang="zh-CN" dirty="0"/>
          </a:p>
          <a:p>
            <a:pPr marL="285750" indent="-285750">
              <a:buFont typeface="Arial" panose="020B0604020202020204" pitchFamily="34" charset="0"/>
              <a:buChar char="•"/>
            </a:pPr>
            <a:r>
              <a:rPr lang="zh-CN" altLang="en-US" dirty="0"/>
              <a:t>需构建一个机制，该机制旨在确保审计员能够追溯被特定监视列表收录用户的交易活动，同时避免侵犯未涉及用户的个人隐私。此外，该机制还需确保监视列表内容的机密性。</a:t>
            </a:r>
          </a:p>
        </p:txBody>
      </p:sp>
    </p:spTree>
    <p:extLst>
      <p:ext uri="{BB962C8B-B14F-4D97-AF65-F5344CB8AC3E}">
        <p14:creationId xmlns:p14="http://schemas.microsoft.com/office/powerpoint/2010/main" val="391918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Introduction</a:t>
            </a:r>
            <a:endParaRPr kumimoji="1" lang="zh-CN" altLang="en-US" sz="3600" dirty="0"/>
          </a:p>
        </p:txBody>
      </p:sp>
      <mc:AlternateContent xmlns:mc="http://schemas.openxmlformats.org/markup-compatibility/2006" xmlns:p14="http://schemas.microsoft.com/office/powerpoint/2010/main">
        <mc:Choice Requires="p14">
          <p:contentPart p14:bwMode="auto" r:id="rId2">
            <p14:nvContentPartPr>
              <p14:cNvPr id="7" name="Ink 61">
                <a:extLst>
                  <a:ext uri="{FF2B5EF4-FFF2-40B4-BE49-F238E27FC236}">
                    <a16:creationId xmlns:a16="http://schemas.microsoft.com/office/drawing/2014/main" id="{0B10F11B-9AD4-4C91-8285-DD4D5E94B088}"/>
                  </a:ext>
                </a:extLst>
              </p14:cNvPr>
              <p14:cNvContentPartPr/>
              <p14:nvPr/>
            </p14:nvContentPartPr>
            <p14:xfrm>
              <a:off x="4654008" y="1757685"/>
              <a:ext cx="2096280" cy="1400400"/>
            </p14:xfrm>
          </p:contentPart>
        </mc:Choice>
        <mc:Fallback xmlns="">
          <p:pic>
            <p:nvPicPr>
              <p:cNvPr id="7" name="Ink 61">
                <a:extLst>
                  <a:ext uri="{FF2B5EF4-FFF2-40B4-BE49-F238E27FC236}">
                    <a16:creationId xmlns:a16="http://schemas.microsoft.com/office/drawing/2014/main" id="{0B10F11B-9AD4-4C91-8285-DD4D5E94B088}"/>
                  </a:ext>
                </a:extLst>
              </p:cNvPr>
              <p:cNvPicPr/>
              <p:nvPr/>
            </p:nvPicPr>
            <p:blipFill>
              <a:blip r:embed="rId3"/>
              <a:stretch>
                <a:fillRect/>
              </a:stretch>
            </p:blipFill>
            <p:spPr>
              <a:xfrm>
                <a:off x="4646448" y="1750125"/>
                <a:ext cx="211140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205">
                <a:extLst>
                  <a:ext uri="{FF2B5EF4-FFF2-40B4-BE49-F238E27FC236}">
                    <a16:creationId xmlns:a16="http://schemas.microsoft.com/office/drawing/2014/main" id="{4AD65824-FDF3-42C1-A25A-E340B8B6F8AD}"/>
                  </a:ext>
                </a:extLst>
              </p14:cNvPr>
              <p14:cNvContentPartPr/>
              <p14:nvPr/>
            </p14:nvContentPartPr>
            <p14:xfrm>
              <a:off x="5256288" y="1203408"/>
              <a:ext cx="331200" cy="22320"/>
            </p14:xfrm>
          </p:contentPart>
        </mc:Choice>
        <mc:Fallback xmlns="">
          <p:pic>
            <p:nvPicPr>
              <p:cNvPr id="8" name="Ink 205">
                <a:extLst>
                  <a:ext uri="{FF2B5EF4-FFF2-40B4-BE49-F238E27FC236}">
                    <a16:creationId xmlns:a16="http://schemas.microsoft.com/office/drawing/2014/main" id="{4AD65824-FDF3-42C1-A25A-E340B8B6F8AD}"/>
                  </a:ext>
                </a:extLst>
              </p:cNvPr>
              <p:cNvPicPr/>
              <p:nvPr/>
            </p:nvPicPr>
            <p:blipFill>
              <a:blip r:embed="rId5"/>
              <a:stretch>
                <a:fillRect/>
              </a:stretch>
            </p:blipFill>
            <p:spPr>
              <a:xfrm>
                <a:off x="5248736" y="1195848"/>
                <a:ext cx="346304"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206">
                <a:extLst>
                  <a:ext uri="{FF2B5EF4-FFF2-40B4-BE49-F238E27FC236}">
                    <a16:creationId xmlns:a16="http://schemas.microsoft.com/office/drawing/2014/main" id="{4E52E720-F56B-4551-AAB4-34DAD0FA0E9E}"/>
                  </a:ext>
                </a:extLst>
              </p14:cNvPr>
              <p14:cNvContentPartPr/>
              <p14:nvPr/>
            </p14:nvContentPartPr>
            <p14:xfrm>
              <a:off x="3274488" y="4312605"/>
              <a:ext cx="243720" cy="16920"/>
            </p14:xfrm>
          </p:contentPart>
        </mc:Choice>
        <mc:Fallback xmlns="">
          <p:pic>
            <p:nvPicPr>
              <p:cNvPr id="9" name="Ink 206">
                <a:extLst>
                  <a:ext uri="{FF2B5EF4-FFF2-40B4-BE49-F238E27FC236}">
                    <a16:creationId xmlns:a16="http://schemas.microsoft.com/office/drawing/2014/main" id="{4E52E720-F56B-4551-AAB4-34DAD0FA0E9E}"/>
                  </a:ext>
                </a:extLst>
              </p:cNvPr>
              <p:cNvPicPr/>
              <p:nvPr/>
            </p:nvPicPr>
            <p:blipFill>
              <a:blip r:embed="rId7"/>
              <a:stretch>
                <a:fillRect/>
              </a:stretch>
            </p:blipFill>
            <p:spPr>
              <a:xfrm>
                <a:off x="3266928" y="4304881"/>
                <a:ext cx="258840" cy="323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207">
                <a:extLst>
                  <a:ext uri="{FF2B5EF4-FFF2-40B4-BE49-F238E27FC236}">
                    <a16:creationId xmlns:a16="http://schemas.microsoft.com/office/drawing/2014/main" id="{F090F887-4F41-4A17-BF71-39879776EC16}"/>
                  </a:ext>
                </a:extLst>
              </p14:cNvPr>
              <p14:cNvContentPartPr/>
              <p14:nvPr/>
            </p14:nvContentPartPr>
            <p14:xfrm>
              <a:off x="7073568" y="4027845"/>
              <a:ext cx="224640" cy="22320"/>
            </p14:xfrm>
          </p:contentPart>
        </mc:Choice>
        <mc:Fallback xmlns="">
          <p:pic>
            <p:nvPicPr>
              <p:cNvPr id="10" name="Ink 207">
                <a:extLst>
                  <a:ext uri="{FF2B5EF4-FFF2-40B4-BE49-F238E27FC236}">
                    <a16:creationId xmlns:a16="http://schemas.microsoft.com/office/drawing/2014/main" id="{F090F887-4F41-4A17-BF71-39879776EC16}"/>
                  </a:ext>
                </a:extLst>
              </p:cNvPr>
              <p:cNvPicPr/>
              <p:nvPr/>
            </p:nvPicPr>
            <p:blipFill>
              <a:blip r:embed="rId9"/>
              <a:stretch>
                <a:fillRect/>
              </a:stretch>
            </p:blipFill>
            <p:spPr>
              <a:xfrm>
                <a:off x="7066008" y="4020285"/>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409">
                <a:extLst>
                  <a:ext uri="{FF2B5EF4-FFF2-40B4-BE49-F238E27FC236}">
                    <a16:creationId xmlns:a16="http://schemas.microsoft.com/office/drawing/2014/main" id="{05A76629-451A-4057-BA93-8BA303E77931}"/>
                  </a:ext>
                </a:extLst>
              </p14:cNvPr>
              <p14:cNvContentPartPr/>
              <p14:nvPr/>
            </p14:nvContentPartPr>
            <p14:xfrm>
              <a:off x="4232808" y="4986885"/>
              <a:ext cx="2956320" cy="212400"/>
            </p14:xfrm>
          </p:contentPart>
        </mc:Choice>
        <mc:Fallback xmlns="">
          <p:pic>
            <p:nvPicPr>
              <p:cNvPr id="11" name="Ink 409">
                <a:extLst>
                  <a:ext uri="{FF2B5EF4-FFF2-40B4-BE49-F238E27FC236}">
                    <a16:creationId xmlns:a16="http://schemas.microsoft.com/office/drawing/2014/main" id="{05A76629-451A-4057-BA93-8BA303E77931}"/>
                  </a:ext>
                </a:extLst>
              </p:cNvPr>
              <p:cNvPicPr/>
              <p:nvPr/>
            </p:nvPicPr>
            <p:blipFill>
              <a:blip r:embed="rId11"/>
              <a:stretch>
                <a:fillRect/>
              </a:stretch>
            </p:blipFill>
            <p:spPr>
              <a:xfrm>
                <a:off x="4225248" y="4976445"/>
                <a:ext cx="2973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409">
                <a:extLst>
                  <a:ext uri="{FF2B5EF4-FFF2-40B4-BE49-F238E27FC236}">
                    <a16:creationId xmlns:a16="http://schemas.microsoft.com/office/drawing/2014/main" id="{70A56989-665D-40B7-B2C0-9100D222D34B}"/>
                  </a:ext>
                </a:extLst>
              </p14:cNvPr>
              <p14:cNvContentPartPr/>
              <p14:nvPr/>
            </p14:nvContentPartPr>
            <p14:xfrm>
              <a:off x="4227048" y="4996965"/>
              <a:ext cx="140400" cy="244440"/>
            </p14:xfrm>
          </p:contentPart>
        </mc:Choice>
        <mc:Fallback xmlns="">
          <p:pic>
            <p:nvPicPr>
              <p:cNvPr id="12" name="Ink 409">
                <a:extLst>
                  <a:ext uri="{FF2B5EF4-FFF2-40B4-BE49-F238E27FC236}">
                    <a16:creationId xmlns:a16="http://schemas.microsoft.com/office/drawing/2014/main" id="{70A56989-665D-40B7-B2C0-9100D222D34B}"/>
                  </a:ext>
                </a:extLst>
              </p:cNvPr>
              <p:cNvPicPr/>
              <p:nvPr/>
            </p:nvPicPr>
            <p:blipFill>
              <a:blip r:embed="rId13"/>
              <a:stretch>
                <a:fillRect/>
              </a:stretch>
            </p:blipFill>
            <p:spPr>
              <a:xfrm>
                <a:off x="4219469" y="4989405"/>
                <a:ext cx="155559"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413">
                <a:extLst>
                  <a:ext uri="{FF2B5EF4-FFF2-40B4-BE49-F238E27FC236}">
                    <a16:creationId xmlns:a16="http://schemas.microsoft.com/office/drawing/2014/main" id="{1870F786-5F9E-47DD-9D84-244D0DA1357A}"/>
                  </a:ext>
                </a:extLst>
              </p14:cNvPr>
              <p14:cNvContentPartPr/>
              <p14:nvPr/>
            </p14:nvContentPartPr>
            <p14:xfrm>
              <a:off x="5475168" y="3201285"/>
              <a:ext cx="1598760" cy="1730160"/>
            </p14:xfrm>
          </p:contentPart>
        </mc:Choice>
        <mc:Fallback xmlns="">
          <p:pic>
            <p:nvPicPr>
              <p:cNvPr id="13" name="Ink 413">
                <a:extLst>
                  <a:ext uri="{FF2B5EF4-FFF2-40B4-BE49-F238E27FC236}">
                    <a16:creationId xmlns:a16="http://schemas.microsoft.com/office/drawing/2014/main" id="{1870F786-5F9E-47DD-9D84-244D0DA1357A}"/>
                  </a:ext>
                </a:extLst>
              </p:cNvPr>
              <p:cNvPicPr/>
              <p:nvPr/>
            </p:nvPicPr>
            <p:blipFill>
              <a:blip r:embed="rId15"/>
              <a:stretch>
                <a:fillRect/>
              </a:stretch>
            </p:blipFill>
            <p:spPr>
              <a:xfrm>
                <a:off x="5464728" y="3190845"/>
                <a:ext cx="1616400" cy="174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4" name="Ink 8">
                <a:extLst>
                  <a:ext uri="{FF2B5EF4-FFF2-40B4-BE49-F238E27FC236}">
                    <a16:creationId xmlns:a16="http://schemas.microsoft.com/office/drawing/2014/main" id="{1843BF95-1D53-4776-BFEA-CE99D1E8AD8A}"/>
                  </a:ext>
                </a:extLst>
              </p14:cNvPr>
              <p14:cNvContentPartPr/>
              <p14:nvPr/>
            </p14:nvContentPartPr>
            <p14:xfrm>
              <a:off x="4711968" y="2130285"/>
              <a:ext cx="577080" cy="521640"/>
            </p14:xfrm>
          </p:contentPart>
        </mc:Choice>
        <mc:Fallback xmlns="">
          <p:pic>
            <p:nvPicPr>
              <p:cNvPr id="14" name="Ink 8">
                <a:extLst>
                  <a:ext uri="{FF2B5EF4-FFF2-40B4-BE49-F238E27FC236}">
                    <a16:creationId xmlns:a16="http://schemas.microsoft.com/office/drawing/2014/main" id="{1843BF95-1D53-4776-BFEA-CE99D1E8AD8A}"/>
                  </a:ext>
                </a:extLst>
              </p:cNvPr>
              <p:cNvPicPr/>
              <p:nvPr/>
            </p:nvPicPr>
            <p:blipFill>
              <a:blip r:embed="rId17"/>
              <a:stretch>
                <a:fillRect/>
              </a:stretch>
            </p:blipFill>
            <p:spPr>
              <a:xfrm>
                <a:off x="4702968" y="2121285"/>
                <a:ext cx="594720" cy="53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9">
                <a:extLst>
                  <a:ext uri="{FF2B5EF4-FFF2-40B4-BE49-F238E27FC236}">
                    <a16:creationId xmlns:a16="http://schemas.microsoft.com/office/drawing/2014/main" id="{BD97D373-756C-42AB-B9C6-A712C5456E6D}"/>
                  </a:ext>
                </a:extLst>
              </p14:cNvPr>
              <p14:cNvContentPartPr/>
              <p14:nvPr/>
            </p14:nvContentPartPr>
            <p14:xfrm>
              <a:off x="4665528" y="2000685"/>
              <a:ext cx="834120" cy="972360"/>
            </p14:xfrm>
          </p:contentPart>
        </mc:Choice>
        <mc:Fallback xmlns="">
          <p:pic>
            <p:nvPicPr>
              <p:cNvPr id="15" name="Ink 9">
                <a:extLst>
                  <a:ext uri="{FF2B5EF4-FFF2-40B4-BE49-F238E27FC236}">
                    <a16:creationId xmlns:a16="http://schemas.microsoft.com/office/drawing/2014/main" id="{BD97D373-756C-42AB-B9C6-A712C5456E6D}"/>
                  </a:ext>
                </a:extLst>
              </p:cNvPr>
              <p:cNvPicPr/>
              <p:nvPr/>
            </p:nvPicPr>
            <p:blipFill>
              <a:blip r:embed="rId19"/>
              <a:stretch>
                <a:fillRect/>
              </a:stretch>
            </p:blipFill>
            <p:spPr>
              <a:xfrm>
                <a:off x="4656528" y="1991682"/>
                <a:ext cx="851760" cy="990007"/>
              </a:xfrm>
              <a:prstGeom prst="rect">
                <a:avLst/>
              </a:prstGeom>
            </p:spPr>
          </p:pic>
        </mc:Fallback>
      </mc:AlternateContent>
      <p:sp>
        <p:nvSpPr>
          <p:cNvPr id="16" name="TextBox 3">
            <a:extLst>
              <a:ext uri="{FF2B5EF4-FFF2-40B4-BE49-F238E27FC236}">
                <a16:creationId xmlns:a16="http://schemas.microsoft.com/office/drawing/2014/main" id="{2234F8F4-E93D-412C-8671-28A37989A837}"/>
              </a:ext>
            </a:extLst>
          </p:cNvPr>
          <p:cNvSpPr txBox="1"/>
          <p:nvPr/>
        </p:nvSpPr>
        <p:spPr>
          <a:xfrm>
            <a:off x="3184998" y="3791977"/>
            <a:ext cx="992579" cy="584775"/>
          </a:xfrm>
          <a:prstGeom prst="rect">
            <a:avLst/>
          </a:prstGeom>
          <a:noFill/>
        </p:spPr>
        <p:txBody>
          <a:bodyPr wrap="none" rtlCol="0">
            <a:spAutoFit/>
          </a:bodyPr>
          <a:lstStyle/>
          <a:p>
            <a:r>
              <a:rPr lang="en-US" sz="3200"/>
              <a:t>User</a:t>
            </a:r>
          </a:p>
        </p:txBody>
      </p:sp>
      <p:sp>
        <p:nvSpPr>
          <p:cNvPr id="17" name="TextBox 4">
            <a:extLst>
              <a:ext uri="{FF2B5EF4-FFF2-40B4-BE49-F238E27FC236}">
                <a16:creationId xmlns:a16="http://schemas.microsoft.com/office/drawing/2014/main" id="{FAEA0A44-125C-4082-A8F1-695243A2A808}"/>
              </a:ext>
            </a:extLst>
          </p:cNvPr>
          <p:cNvSpPr txBox="1"/>
          <p:nvPr/>
        </p:nvSpPr>
        <p:spPr>
          <a:xfrm>
            <a:off x="6990084" y="3538331"/>
            <a:ext cx="1392304" cy="584775"/>
          </a:xfrm>
          <a:prstGeom prst="rect">
            <a:avLst/>
          </a:prstGeom>
          <a:noFill/>
        </p:spPr>
        <p:txBody>
          <a:bodyPr wrap="none" rtlCol="0">
            <a:spAutoFit/>
          </a:bodyPr>
          <a:lstStyle/>
          <a:p>
            <a:r>
              <a:rPr lang="en-US" sz="3200"/>
              <a:t>Verifier</a:t>
            </a:r>
          </a:p>
        </p:txBody>
      </p:sp>
      <p:sp>
        <p:nvSpPr>
          <p:cNvPr id="18" name="TextBox 5">
            <a:extLst>
              <a:ext uri="{FF2B5EF4-FFF2-40B4-BE49-F238E27FC236}">
                <a16:creationId xmlns:a16="http://schemas.microsoft.com/office/drawing/2014/main" id="{1EC0E7D0-729C-430D-BA5E-7CBAED0A790D}"/>
              </a:ext>
            </a:extLst>
          </p:cNvPr>
          <p:cNvSpPr txBox="1"/>
          <p:nvPr/>
        </p:nvSpPr>
        <p:spPr>
          <a:xfrm>
            <a:off x="5198300" y="701752"/>
            <a:ext cx="1798890" cy="584775"/>
          </a:xfrm>
          <a:prstGeom prst="rect">
            <a:avLst/>
          </a:prstGeom>
          <a:noFill/>
        </p:spPr>
        <p:txBody>
          <a:bodyPr wrap="none" rtlCol="0">
            <a:spAutoFit/>
          </a:bodyPr>
          <a:lstStyle/>
          <a:p>
            <a:r>
              <a:rPr lang="en-US" sz="3200" dirty="0"/>
              <a:t>Authority</a:t>
            </a:r>
          </a:p>
        </p:txBody>
      </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9" name="Ink 17">
                <a:extLst>
                  <a:ext uri="{FF2B5EF4-FFF2-40B4-BE49-F238E27FC236}">
                    <a16:creationId xmlns:a16="http://schemas.microsoft.com/office/drawing/2014/main" id="{6EE9919C-02A5-4B61-A509-6753CC0840E4}"/>
                  </a:ext>
                </a:extLst>
              </p14:cNvPr>
              <p14:cNvContentPartPr/>
              <p14:nvPr/>
            </p14:nvContentPartPr>
            <p14:xfrm>
              <a:off x="4731408" y="1739325"/>
              <a:ext cx="1975320" cy="1383480"/>
            </p14:xfrm>
          </p:contentPart>
        </mc:Choice>
        <mc:Fallback xmlns="">
          <p:pic>
            <p:nvPicPr>
              <p:cNvPr id="19" name="Ink 17">
                <a:extLst>
                  <a:ext uri="{FF2B5EF4-FFF2-40B4-BE49-F238E27FC236}">
                    <a16:creationId xmlns:a16="http://schemas.microsoft.com/office/drawing/2014/main" id="{6EE9919C-02A5-4B61-A509-6753CC0840E4}"/>
                  </a:ext>
                </a:extLst>
              </p:cNvPr>
              <p:cNvPicPr/>
              <p:nvPr/>
            </p:nvPicPr>
            <p:blipFill>
              <a:blip r:embed="rId21"/>
              <a:stretch>
                <a:fillRect/>
              </a:stretch>
            </p:blipFill>
            <p:spPr>
              <a:xfrm>
                <a:off x="4722408" y="1730325"/>
                <a:ext cx="1992960" cy="1401120"/>
              </a:xfrm>
              <a:prstGeom prst="rect">
                <a:avLst/>
              </a:prstGeom>
            </p:spPr>
          </p:pic>
        </mc:Fallback>
      </mc:AlternateContent>
      <p:pic>
        <p:nvPicPr>
          <p:cNvPr id="20" name="Picture 19">
            <a:extLst>
              <a:ext uri="{FF2B5EF4-FFF2-40B4-BE49-F238E27FC236}">
                <a16:creationId xmlns:a16="http://schemas.microsoft.com/office/drawing/2014/main" id="{707D4C9A-DBAE-4951-B613-6329F84F8D82}"/>
              </a:ext>
            </a:extLst>
          </p:cNvPr>
          <p:cNvPicPr>
            <a:picLocks noChangeAspect="1"/>
          </p:cNvPicPr>
          <p:nvPr/>
        </p:nvPicPr>
        <p:blipFill>
          <a:blip r:embed="rId22"/>
          <a:stretch>
            <a:fillRect/>
          </a:stretch>
        </p:blipFill>
        <p:spPr>
          <a:xfrm>
            <a:off x="4550711" y="1365200"/>
            <a:ext cx="2211440" cy="1312121"/>
          </a:xfrm>
          <a:prstGeom prst="rect">
            <a:avLst/>
          </a:prstGeom>
        </p:spPr>
      </p:pic>
      <p:pic>
        <p:nvPicPr>
          <p:cNvPr id="21" name="Picture 21">
            <a:extLst>
              <a:ext uri="{FF2B5EF4-FFF2-40B4-BE49-F238E27FC236}">
                <a16:creationId xmlns:a16="http://schemas.microsoft.com/office/drawing/2014/main" id="{CA48A64A-1933-467B-8449-2C7D7F6216DD}"/>
              </a:ext>
            </a:extLst>
          </p:cNvPr>
          <p:cNvPicPr>
            <a:picLocks noChangeAspect="1"/>
          </p:cNvPicPr>
          <p:nvPr/>
        </p:nvPicPr>
        <p:blipFill>
          <a:blip r:embed="rId23"/>
          <a:stretch>
            <a:fillRect/>
          </a:stretch>
        </p:blipFill>
        <p:spPr>
          <a:xfrm>
            <a:off x="2929594" y="4667015"/>
            <a:ext cx="1598761" cy="1334680"/>
          </a:xfrm>
          <a:prstGeom prst="rect">
            <a:avLst/>
          </a:prstGeom>
        </p:spPr>
      </p:pic>
      <p:pic>
        <p:nvPicPr>
          <p:cNvPr id="22" name="Picture 22">
            <a:extLst>
              <a:ext uri="{FF2B5EF4-FFF2-40B4-BE49-F238E27FC236}">
                <a16:creationId xmlns:a16="http://schemas.microsoft.com/office/drawing/2014/main" id="{D99565A7-EE69-4C7D-9063-A2D6B9643405}"/>
              </a:ext>
            </a:extLst>
          </p:cNvPr>
          <p:cNvPicPr>
            <a:picLocks noChangeAspect="1"/>
          </p:cNvPicPr>
          <p:nvPr/>
        </p:nvPicPr>
        <p:blipFill>
          <a:blip r:embed="rId24"/>
          <a:stretch>
            <a:fillRect/>
          </a:stretch>
        </p:blipFill>
        <p:spPr>
          <a:xfrm>
            <a:off x="7092487" y="4358831"/>
            <a:ext cx="884263" cy="1598474"/>
          </a:xfrm>
          <a:prstGeom prst="rect">
            <a:avLst/>
          </a:prstGeom>
        </p:spPr>
      </p:pic>
    </p:spTree>
    <p:extLst>
      <p:ext uri="{BB962C8B-B14F-4D97-AF65-F5344CB8AC3E}">
        <p14:creationId xmlns:p14="http://schemas.microsoft.com/office/powerpoint/2010/main" val="282209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0CF06B0-3E06-4B8E-8FC7-8936C4BB45DC}"/>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Goal</a:t>
            </a:r>
          </a:p>
        </p:txBody>
      </p:sp>
      <mc:AlternateContent xmlns:mc="http://schemas.openxmlformats.org/markup-compatibility/2006" xmlns:p14="http://schemas.microsoft.com/office/powerpoint/2010/main">
        <mc:Choice Requires="p14">
          <p:contentPart p14:bwMode="auto" r:id="rId3">
            <p14:nvContentPartPr>
              <p14:cNvPr id="36" name="Ink 61">
                <a:extLst>
                  <a:ext uri="{FF2B5EF4-FFF2-40B4-BE49-F238E27FC236}">
                    <a16:creationId xmlns:a16="http://schemas.microsoft.com/office/drawing/2014/main" id="{165B6ADA-E3A6-492D-9063-EA19CACEFF04}"/>
                  </a:ext>
                </a:extLst>
              </p14:cNvPr>
              <p14:cNvContentPartPr/>
              <p14:nvPr/>
            </p14:nvContentPartPr>
            <p14:xfrm>
              <a:off x="4350865" y="1706329"/>
              <a:ext cx="2096280" cy="1620360"/>
            </p14:xfrm>
          </p:contentPart>
        </mc:Choice>
        <mc:Fallback xmlns="">
          <p:pic>
            <p:nvPicPr>
              <p:cNvPr id="36" name="Ink 61">
                <a:extLst>
                  <a:ext uri="{FF2B5EF4-FFF2-40B4-BE49-F238E27FC236}">
                    <a16:creationId xmlns:a16="http://schemas.microsoft.com/office/drawing/2014/main" id="{165B6ADA-E3A6-492D-9063-EA19CACEFF04}"/>
                  </a:ext>
                </a:extLst>
              </p:cNvPr>
              <p:cNvPicPr/>
              <p:nvPr/>
            </p:nvPicPr>
            <p:blipFill>
              <a:blip r:embed="rId4"/>
              <a:stretch>
                <a:fillRect/>
              </a:stretch>
            </p:blipFill>
            <p:spPr>
              <a:xfrm>
                <a:off x="4343305" y="1698771"/>
                <a:ext cx="2111400" cy="163547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66">
                <a:extLst>
                  <a:ext uri="{FF2B5EF4-FFF2-40B4-BE49-F238E27FC236}">
                    <a16:creationId xmlns:a16="http://schemas.microsoft.com/office/drawing/2014/main" id="{C5746CE8-40E0-4044-9E3F-48BA1E689D4F}"/>
                  </a:ext>
                </a:extLst>
              </p14:cNvPr>
              <p14:cNvContentPartPr/>
              <p14:nvPr/>
            </p14:nvContentPartPr>
            <p14:xfrm>
              <a:off x="5084545" y="2067409"/>
              <a:ext cx="616320" cy="367200"/>
            </p14:xfrm>
          </p:contentPart>
        </mc:Choice>
        <mc:Fallback xmlns="">
          <p:pic>
            <p:nvPicPr>
              <p:cNvPr id="37" name="Ink 66">
                <a:extLst>
                  <a:ext uri="{FF2B5EF4-FFF2-40B4-BE49-F238E27FC236}">
                    <a16:creationId xmlns:a16="http://schemas.microsoft.com/office/drawing/2014/main" id="{C5746CE8-40E0-4044-9E3F-48BA1E689D4F}"/>
                  </a:ext>
                </a:extLst>
              </p:cNvPr>
              <p:cNvPicPr/>
              <p:nvPr/>
            </p:nvPicPr>
            <p:blipFill>
              <a:blip r:embed="rId6"/>
              <a:stretch>
                <a:fillRect/>
              </a:stretch>
            </p:blipFill>
            <p:spPr>
              <a:xfrm>
                <a:off x="5076989" y="2059849"/>
                <a:ext cx="631431"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205">
                <a:extLst>
                  <a:ext uri="{FF2B5EF4-FFF2-40B4-BE49-F238E27FC236}">
                    <a16:creationId xmlns:a16="http://schemas.microsoft.com/office/drawing/2014/main" id="{C218D549-3767-438F-AC21-668286138826}"/>
                  </a:ext>
                </a:extLst>
              </p14:cNvPr>
              <p14:cNvContentPartPr/>
              <p14:nvPr/>
            </p14:nvContentPartPr>
            <p14:xfrm>
              <a:off x="4953145" y="1202689"/>
              <a:ext cx="331200" cy="22320"/>
            </p14:xfrm>
          </p:contentPart>
        </mc:Choice>
        <mc:Fallback xmlns="">
          <p:pic>
            <p:nvPicPr>
              <p:cNvPr id="38" name="Ink 205">
                <a:extLst>
                  <a:ext uri="{FF2B5EF4-FFF2-40B4-BE49-F238E27FC236}">
                    <a16:creationId xmlns:a16="http://schemas.microsoft.com/office/drawing/2014/main" id="{C218D549-3767-438F-AC21-668286138826}"/>
                  </a:ext>
                </a:extLst>
              </p:cNvPr>
              <p:cNvPicPr/>
              <p:nvPr/>
            </p:nvPicPr>
            <p:blipFill>
              <a:blip r:embed="rId8"/>
              <a:stretch>
                <a:fillRect/>
              </a:stretch>
            </p:blipFill>
            <p:spPr>
              <a:xfrm>
                <a:off x="4945593" y="1195129"/>
                <a:ext cx="346304"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207">
                <a:extLst>
                  <a:ext uri="{FF2B5EF4-FFF2-40B4-BE49-F238E27FC236}">
                    <a16:creationId xmlns:a16="http://schemas.microsoft.com/office/drawing/2014/main" id="{645B660B-F81D-4B8B-BDFB-1C902122A1FE}"/>
                  </a:ext>
                </a:extLst>
              </p14:cNvPr>
              <p14:cNvContentPartPr/>
              <p14:nvPr/>
            </p14:nvContentPartPr>
            <p14:xfrm>
              <a:off x="6770425" y="4196809"/>
              <a:ext cx="224640" cy="22320"/>
            </p14:xfrm>
          </p:contentPart>
        </mc:Choice>
        <mc:Fallback xmlns="">
          <p:pic>
            <p:nvPicPr>
              <p:cNvPr id="39" name="Ink 207">
                <a:extLst>
                  <a:ext uri="{FF2B5EF4-FFF2-40B4-BE49-F238E27FC236}">
                    <a16:creationId xmlns:a16="http://schemas.microsoft.com/office/drawing/2014/main" id="{645B660B-F81D-4B8B-BDFB-1C902122A1FE}"/>
                  </a:ext>
                </a:extLst>
              </p:cNvPr>
              <p:cNvPicPr/>
              <p:nvPr/>
            </p:nvPicPr>
            <p:blipFill>
              <a:blip r:embed="rId10"/>
              <a:stretch>
                <a:fillRect/>
              </a:stretch>
            </p:blipFill>
            <p:spPr>
              <a:xfrm>
                <a:off x="6762865" y="4189249"/>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409">
                <a:extLst>
                  <a:ext uri="{FF2B5EF4-FFF2-40B4-BE49-F238E27FC236}">
                    <a16:creationId xmlns:a16="http://schemas.microsoft.com/office/drawing/2014/main" id="{4E347E97-5AD6-4556-8F69-27AE04C6C8FC}"/>
                  </a:ext>
                </a:extLst>
              </p14:cNvPr>
              <p14:cNvContentPartPr/>
              <p14:nvPr/>
            </p14:nvContentPartPr>
            <p14:xfrm>
              <a:off x="3929665" y="5155849"/>
              <a:ext cx="2956320" cy="212400"/>
            </p14:xfrm>
          </p:contentPart>
        </mc:Choice>
        <mc:Fallback xmlns="">
          <p:pic>
            <p:nvPicPr>
              <p:cNvPr id="40" name="Ink 409">
                <a:extLst>
                  <a:ext uri="{FF2B5EF4-FFF2-40B4-BE49-F238E27FC236}">
                    <a16:creationId xmlns:a16="http://schemas.microsoft.com/office/drawing/2014/main" id="{4E347E97-5AD6-4556-8F69-27AE04C6C8FC}"/>
                  </a:ext>
                </a:extLst>
              </p:cNvPr>
              <p:cNvPicPr/>
              <p:nvPr/>
            </p:nvPicPr>
            <p:blipFill>
              <a:blip r:embed="rId12"/>
              <a:stretch>
                <a:fillRect/>
              </a:stretch>
            </p:blipFill>
            <p:spPr>
              <a:xfrm>
                <a:off x="3922105" y="5145409"/>
                <a:ext cx="2973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9">
                <a:extLst>
                  <a:ext uri="{FF2B5EF4-FFF2-40B4-BE49-F238E27FC236}">
                    <a16:creationId xmlns:a16="http://schemas.microsoft.com/office/drawing/2014/main" id="{26D71D61-CE48-4900-B958-5A149EC7E5BA}"/>
                  </a:ext>
                </a:extLst>
              </p14:cNvPr>
              <p14:cNvContentPartPr/>
              <p14:nvPr/>
            </p14:nvContentPartPr>
            <p14:xfrm>
              <a:off x="3923905" y="5165929"/>
              <a:ext cx="140400" cy="244440"/>
            </p14:xfrm>
          </p:contentPart>
        </mc:Choice>
        <mc:Fallback xmlns="">
          <p:pic>
            <p:nvPicPr>
              <p:cNvPr id="41" name="Ink 409">
                <a:extLst>
                  <a:ext uri="{FF2B5EF4-FFF2-40B4-BE49-F238E27FC236}">
                    <a16:creationId xmlns:a16="http://schemas.microsoft.com/office/drawing/2014/main" id="{26D71D61-CE48-4900-B958-5A149EC7E5BA}"/>
                  </a:ext>
                </a:extLst>
              </p:cNvPr>
              <p:cNvPicPr/>
              <p:nvPr/>
            </p:nvPicPr>
            <p:blipFill>
              <a:blip r:embed="rId14"/>
              <a:stretch>
                <a:fillRect/>
              </a:stretch>
            </p:blipFill>
            <p:spPr>
              <a:xfrm>
                <a:off x="3916326" y="5158369"/>
                <a:ext cx="155559"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2" name="Ink 413">
                <a:extLst>
                  <a:ext uri="{FF2B5EF4-FFF2-40B4-BE49-F238E27FC236}">
                    <a16:creationId xmlns:a16="http://schemas.microsoft.com/office/drawing/2014/main" id="{03DD2509-1CDD-4741-8972-AC0D74AD2A15}"/>
                  </a:ext>
                </a:extLst>
              </p14:cNvPr>
              <p14:cNvContentPartPr/>
              <p14:nvPr/>
            </p14:nvContentPartPr>
            <p14:xfrm>
              <a:off x="5172025" y="3370249"/>
              <a:ext cx="1598760" cy="1730160"/>
            </p14:xfrm>
          </p:contentPart>
        </mc:Choice>
        <mc:Fallback xmlns="">
          <p:pic>
            <p:nvPicPr>
              <p:cNvPr id="42" name="Ink 413">
                <a:extLst>
                  <a:ext uri="{FF2B5EF4-FFF2-40B4-BE49-F238E27FC236}">
                    <a16:creationId xmlns:a16="http://schemas.microsoft.com/office/drawing/2014/main" id="{03DD2509-1CDD-4741-8972-AC0D74AD2A15}"/>
                  </a:ext>
                </a:extLst>
              </p:cNvPr>
              <p:cNvPicPr/>
              <p:nvPr/>
            </p:nvPicPr>
            <p:blipFill>
              <a:blip r:embed="rId16"/>
              <a:stretch>
                <a:fillRect/>
              </a:stretch>
            </p:blipFill>
            <p:spPr>
              <a:xfrm>
                <a:off x="5161585" y="3359809"/>
                <a:ext cx="1616400" cy="174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5" name="Ink 3">
                <a:extLst>
                  <a:ext uri="{FF2B5EF4-FFF2-40B4-BE49-F238E27FC236}">
                    <a16:creationId xmlns:a16="http://schemas.microsoft.com/office/drawing/2014/main" id="{1F4101E6-7184-4026-8D0E-1D0FF8A3B45A}"/>
                  </a:ext>
                </a:extLst>
              </p14:cNvPr>
              <p14:cNvContentPartPr/>
              <p14:nvPr/>
            </p14:nvContentPartPr>
            <p14:xfrm>
              <a:off x="4357705" y="2023849"/>
              <a:ext cx="1751400" cy="1255680"/>
            </p14:xfrm>
          </p:contentPart>
        </mc:Choice>
        <mc:Fallback xmlns="">
          <p:pic>
            <p:nvPicPr>
              <p:cNvPr id="45" name="Ink 3">
                <a:extLst>
                  <a:ext uri="{FF2B5EF4-FFF2-40B4-BE49-F238E27FC236}">
                    <a16:creationId xmlns:a16="http://schemas.microsoft.com/office/drawing/2014/main" id="{1F4101E6-7184-4026-8D0E-1D0FF8A3B45A}"/>
                  </a:ext>
                </a:extLst>
              </p:cNvPr>
              <p:cNvPicPr/>
              <p:nvPr/>
            </p:nvPicPr>
            <p:blipFill>
              <a:blip r:embed="rId18"/>
              <a:stretch>
                <a:fillRect/>
              </a:stretch>
            </p:blipFill>
            <p:spPr>
              <a:xfrm>
                <a:off x="4339709" y="2005849"/>
                <a:ext cx="1787033" cy="12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46" name="Ink 6">
                <a:extLst>
                  <a:ext uri="{FF2B5EF4-FFF2-40B4-BE49-F238E27FC236}">
                    <a16:creationId xmlns:a16="http://schemas.microsoft.com/office/drawing/2014/main" id="{2EDED57F-5D65-4C79-8BF4-0170E6FCA807}"/>
                  </a:ext>
                </a:extLst>
              </p14:cNvPr>
              <p14:cNvContentPartPr/>
              <p14:nvPr/>
            </p14:nvContentPartPr>
            <p14:xfrm>
              <a:off x="5626345" y="1936009"/>
              <a:ext cx="775080" cy="793440"/>
            </p14:xfrm>
          </p:contentPart>
        </mc:Choice>
        <mc:Fallback xmlns="">
          <p:pic>
            <p:nvPicPr>
              <p:cNvPr id="46" name="Ink 6">
                <a:extLst>
                  <a:ext uri="{FF2B5EF4-FFF2-40B4-BE49-F238E27FC236}">
                    <a16:creationId xmlns:a16="http://schemas.microsoft.com/office/drawing/2014/main" id="{2EDED57F-5D65-4C79-8BF4-0170E6FCA807}"/>
                  </a:ext>
                </a:extLst>
              </p:cNvPr>
              <p:cNvPicPr/>
              <p:nvPr/>
            </p:nvPicPr>
            <p:blipFill>
              <a:blip r:embed="rId20"/>
              <a:stretch>
                <a:fillRect/>
              </a:stretch>
            </p:blipFill>
            <p:spPr>
              <a:xfrm>
                <a:off x="5608345" y="1918009"/>
                <a:ext cx="810720" cy="829080"/>
              </a:xfrm>
              <a:prstGeom prst="rect">
                <a:avLst/>
              </a:prstGeom>
            </p:spPr>
          </p:pic>
        </mc:Fallback>
      </mc:AlternateContent>
      <p:sp>
        <p:nvSpPr>
          <p:cNvPr id="47" name="TextBox 2">
            <a:extLst>
              <a:ext uri="{FF2B5EF4-FFF2-40B4-BE49-F238E27FC236}">
                <a16:creationId xmlns:a16="http://schemas.microsoft.com/office/drawing/2014/main" id="{3AC00CCF-43BF-4F28-93DF-9CC079B2ED4F}"/>
              </a:ext>
            </a:extLst>
          </p:cNvPr>
          <p:cNvSpPr txBox="1"/>
          <p:nvPr/>
        </p:nvSpPr>
        <p:spPr>
          <a:xfrm>
            <a:off x="2881855" y="3960941"/>
            <a:ext cx="992579" cy="584775"/>
          </a:xfrm>
          <a:prstGeom prst="rect">
            <a:avLst/>
          </a:prstGeom>
          <a:noFill/>
        </p:spPr>
        <p:txBody>
          <a:bodyPr wrap="none" rtlCol="0">
            <a:spAutoFit/>
          </a:bodyPr>
          <a:lstStyle/>
          <a:p>
            <a:r>
              <a:rPr lang="en-US" sz="3200"/>
              <a:t>User</a:t>
            </a:r>
          </a:p>
        </p:txBody>
      </p:sp>
      <p:sp>
        <p:nvSpPr>
          <p:cNvPr id="48" name="TextBox 7">
            <a:extLst>
              <a:ext uri="{FF2B5EF4-FFF2-40B4-BE49-F238E27FC236}">
                <a16:creationId xmlns:a16="http://schemas.microsoft.com/office/drawing/2014/main" id="{DD1631DB-37A5-4C1B-AC66-FA32D9382F85}"/>
              </a:ext>
            </a:extLst>
          </p:cNvPr>
          <p:cNvSpPr txBox="1"/>
          <p:nvPr/>
        </p:nvSpPr>
        <p:spPr>
          <a:xfrm>
            <a:off x="6686941" y="3707295"/>
            <a:ext cx="1392304" cy="584775"/>
          </a:xfrm>
          <a:prstGeom prst="rect">
            <a:avLst/>
          </a:prstGeom>
          <a:noFill/>
        </p:spPr>
        <p:txBody>
          <a:bodyPr wrap="none" rtlCol="0">
            <a:spAutoFit/>
          </a:bodyPr>
          <a:lstStyle/>
          <a:p>
            <a:r>
              <a:rPr lang="en-US" sz="3200" dirty="0"/>
              <a:t>Verifier</a:t>
            </a:r>
          </a:p>
        </p:txBody>
      </p:sp>
      <p:sp>
        <p:nvSpPr>
          <p:cNvPr id="49" name="TextBox 8">
            <a:extLst>
              <a:ext uri="{FF2B5EF4-FFF2-40B4-BE49-F238E27FC236}">
                <a16:creationId xmlns:a16="http://schemas.microsoft.com/office/drawing/2014/main" id="{BAB4FB23-F8A7-42A6-A887-A82BD883E0CD}"/>
              </a:ext>
            </a:extLst>
          </p:cNvPr>
          <p:cNvSpPr txBox="1"/>
          <p:nvPr/>
        </p:nvSpPr>
        <p:spPr>
          <a:xfrm>
            <a:off x="4895157" y="691421"/>
            <a:ext cx="1487908" cy="584775"/>
          </a:xfrm>
          <a:prstGeom prst="rect">
            <a:avLst/>
          </a:prstGeom>
          <a:noFill/>
        </p:spPr>
        <p:txBody>
          <a:bodyPr wrap="none" rtlCol="0">
            <a:spAutoFit/>
          </a:bodyPr>
          <a:lstStyle/>
          <a:p>
            <a:r>
              <a:rPr lang="en-US" sz="3200"/>
              <a:t>Auditor</a:t>
            </a:r>
          </a:p>
        </p:txBody>
      </p:sp>
      <mc:AlternateContent xmlns:mc="http://schemas.openxmlformats.org/markup-compatibility/2006" xmlns:a14="http://schemas.microsoft.com/office/drawing/2010/main">
        <mc:Choice Requires="a14">
          <p:sp>
            <p:nvSpPr>
              <p:cNvPr id="50" name="TextBox 12">
                <a:extLst>
                  <a:ext uri="{FF2B5EF4-FFF2-40B4-BE49-F238E27FC236}">
                    <a16:creationId xmlns:a16="http://schemas.microsoft.com/office/drawing/2014/main" id="{43122F20-5BE3-4514-85B7-841BB96F697F}"/>
                  </a:ext>
                </a:extLst>
              </p:cNvPr>
              <p:cNvSpPr txBox="1"/>
              <p:nvPr/>
            </p:nvSpPr>
            <p:spPr>
              <a:xfrm>
                <a:off x="7525755" y="4298151"/>
                <a:ext cx="4376354" cy="1446550"/>
              </a:xfrm>
              <a:prstGeom prst="rect">
                <a:avLst/>
              </a:prstGeom>
              <a:noFill/>
            </p:spPr>
            <p:txBody>
              <a:bodyPr wrap="square" rtlCol="0">
                <a:spAutoFit/>
              </a:bodyPr>
              <a:lstStyle/>
              <a:p>
                <a:r>
                  <a:rPr lang="en-US" sz="2200" dirty="0"/>
                  <a:t>e.g. 	</a:t>
                </a:r>
                <a:r>
                  <a:rPr lang="en-US" sz="2200" u="sng" dirty="0"/>
                  <a:t>A</a:t>
                </a:r>
                <a:r>
                  <a:rPr lang="en-US" sz="2200" dirty="0"/>
                  <a:t>: 	SSN of </a:t>
                </a:r>
                <a:r>
                  <a:rPr lang="en-US" sz="2200" u="sng" dirty="0"/>
                  <a:t>U</a:t>
                </a:r>
                <a:endParaRPr lang="en-US" sz="2200" dirty="0"/>
              </a:p>
              <a:p>
                <a:r>
                  <a:rPr lang="en-US" sz="2200" dirty="0"/>
                  <a:t>	</a:t>
                </a:r>
                <a:r>
                  <a:rPr lang="en-US" sz="2200" u="sng" dirty="0"/>
                  <a:t>V</a:t>
                </a:r>
                <a:r>
                  <a:rPr lang="en-US" sz="2200" dirty="0"/>
                  <a:t>: 	</a:t>
                </a:r>
                <a:r>
                  <a:rPr lang="en-US" sz="2200" u="sng" dirty="0" err="1"/>
                  <a:t>U</a:t>
                </a:r>
                <a:r>
                  <a:rPr lang="en-US" sz="2200" dirty="0" err="1"/>
                  <a:t>.age</a:t>
                </a:r>
                <a:r>
                  <a:rPr lang="en-US" sz="2200" dirty="0"/>
                  <a:t> </a:t>
                </a:r>
                <a14:m>
                  <m:oMath xmlns:m="http://schemas.openxmlformats.org/officeDocument/2006/math">
                    <m:r>
                      <a:rPr lang="en-GB" sz="2200" b="0" i="1" smtClean="0">
                        <a:latin typeface="Cambria Math" panose="02040503050406030204" pitchFamily="18" charset="0"/>
                      </a:rPr>
                      <m:t>≥</m:t>
                    </m:r>
                  </m:oMath>
                </a14:m>
                <a:r>
                  <a:rPr lang="en-GB" sz="2200" b="0" dirty="0"/>
                  <a:t> 21</a:t>
                </a:r>
              </a:p>
              <a:p>
                <a:r>
                  <a:rPr lang="en-GB" sz="2200" dirty="0"/>
                  <a:t>		</a:t>
                </a:r>
                <a:r>
                  <a:rPr lang="en-GB" sz="2200" u="sng" dirty="0" err="1"/>
                  <a:t>U</a:t>
                </a:r>
                <a:r>
                  <a:rPr lang="en-GB" sz="2200" dirty="0" err="1"/>
                  <a:t>.country</a:t>
                </a:r>
                <a:r>
                  <a:rPr lang="en-GB" sz="2200" dirty="0"/>
                  <a:t> </a:t>
                </a:r>
                <a14:m>
                  <m:oMath xmlns:m="http://schemas.openxmlformats.org/officeDocument/2006/math">
                    <m:r>
                      <a:rPr lang="en-GB" sz="2200" b="0" i="1" smtClean="0">
                        <a:latin typeface="Cambria Math" panose="02040503050406030204" pitchFamily="18" charset="0"/>
                      </a:rPr>
                      <m:t>∉</m:t>
                    </m:r>
                  </m:oMath>
                </a14:m>
                <a:r>
                  <a:rPr lang="en-GB" sz="2200" b="0" dirty="0"/>
                  <a:t> EU</a:t>
                </a:r>
              </a:p>
              <a:p>
                <a:endParaRPr lang="en-US" sz="2200" dirty="0"/>
              </a:p>
            </p:txBody>
          </p:sp>
        </mc:Choice>
        <mc:Fallback xmlns="">
          <p:sp>
            <p:nvSpPr>
              <p:cNvPr id="50" name="TextBox 12">
                <a:extLst>
                  <a:ext uri="{FF2B5EF4-FFF2-40B4-BE49-F238E27FC236}">
                    <a16:creationId xmlns:a16="http://schemas.microsoft.com/office/drawing/2014/main" id="{43122F20-5BE3-4514-85B7-841BB96F697F}"/>
                  </a:ext>
                </a:extLst>
              </p:cNvPr>
              <p:cNvSpPr txBox="1">
                <a:spLocks noRot="1" noChangeAspect="1" noMove="1" noResize="1" noEditPoints="1" noAdjustHandles="1" noChangeArrowheads="1" noChangeShapeType="1" noTextEdit="1"/>
              </p:cNvSpPr>
              <p:nvPr/>
            </p:nvSpPr>
            <p:spPr>
              <a:xfrm>
                <a:off x="7525755" y="4298151"/>
                <a:ext cx="4376354" cy="1446550"/>
              </a:xfrm>
              <a:prstGeom prst="rect">
                <a:avLst/>
              </a:prstGeom>
              <a:blipFill>
                <a:blip r:embed="rId21"/>
                <a:stretch>
                  <a:fillRect l="-1813" t="-2954"/>
                </a:stretch>
              </a:blipFill>
            </p:spPr>
            <p:txBody>
              <a:bodyPr/>
              <a:lstStyle/>
              <a:p>
                <a:r>
                  <a:rPr lang="zh-CN" altLang="en-US">
                    <a:noFill/>
                  </a:rPr>
                  <a:t> </a:t>
                </a:r>
              </a:p>
            </p:txBody>
          </p:sp>
        </mc:Fallback>
      </mc:AlternateContent>
      <p:grpSp>
        <p:nvGrpSpPr>
          <p:cNvPr id="51" name="Group 30">
            <a:extLst>
              <a:ext uri="{FF2B5EF4-FFF2-40B4-BE49-F238E27FC236}">
                <a16:creationId xmlns:a16="http://schemas.microsoft.com/office/drawing/2014/main" id="{B47F15FC-1A81-4464-80E9-36B315CC3EB4}"/>
              </a:ext>
            </a:extLst>
          </p:cNvPr>
          <p:cNvGrpSpPr/>
          <p:nvPr/>
        </p:nvGrpSpPr>
        <p:grpSpPr>
          <a:xfrm>
            <a:off x="7850364" y="2123345"/>
            <a:ext cx="2810890" cy="2242147"/>
            <a:chOff x="6304829" y="1845050"/>
            <a:chExt cx="2810890" cy="2242147"/>
          </a:xfrm>
        </p:grpSpPr>
        <mc:AlternateContent xmlns:mc="http://schemas.openxmlformats.org/markup-compatibility/2006" xmlns:p14="http://schemas.microsoft.com/office/powerpoint/2010/main">
          <mc:Choice Requires="p14">
            <p:contentPart p14:bwMode="auto" r:id="rId22">
              <p14:nvContentPartPr>
                <p14:cNvPr id="52" name="Ink 17">
                  <a:extLst>
                    <a:ext uri="{FF2B5EF4-FFF2-40B4-BE49-F238E27FC236}">
                      <a16:creationId xmlns:a16="http://schemas.microsoft.com/office/drawing/2014/main" id="{2A9E11AB-FA41-4290-8E71-E138D812794A}"/>
                    </a:ext>
                  </a:extLst>
                </p14:cNvPr>
                <p14:cNvContentPartPr/>
                <p14:nvPr/>
              </p14:nvContentPartPr>
              <p14:xfrm>
                <a:off x="6386924" y="3387514"/>
                <a:ext cx="321005" cy="219610"/>
              </p14:xfrm>
            </p:contentPart>
          </mc:Choice>
          <mc:Fallback xmlns="">
            <p:pic>
              <p:nvPicPr>
                <p:cNvPr id="18" name="Ink 17"/>
              </p:nvPicPr>
              <p:blipFill>
                <a:blip r:embed="rId23"/>
              </p:blipFill>
              <p:spPr>
                <a:xfrm>
                  <a:off x="6386924" y="3387514"/>
                  <a:ext cx="321005" cy="21961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53" name="Ink 18">
                  <a:extLst>
                    <a:ext uri="{FF2B5EF4-FFF2-40B4-BE49-F238E27FC236}">
                      <a16:creationId xmlns:a16="http://schemas.microsoft.com/office/drawing/2014/main" id="{F2304630-88C3-4EE3-8330-60169787901B}"/>
                    </a:ext>
                  </a:extLst>
                </p14:cNvPr>
                <p14:cNvContentPartPr/>
                <p14:nvPr/>
              </p14:nvContentPartPr>
              <p14:xfrm>
                <a:off x="6304829" y="1845050"/>
                <a:ext cx="2810890" cy="2242147"/>
              </p14:xfrm>
            </p:contentPart>
          </mc:Choice>
          <mc:Fallback xmlns="">
            <p:pic>
              <p:nvPicPr>
                <p:cNvPr id="19" name="Ink 18"/>
              </p:nvPicPr>
              <p:blipFill>
                <a:blip r:embed="rId25"/>
              </p:blipFill>
              <p:spPr>
                <a:xfrm>
                  <a:off x="6304829" y="1845050"/>
                  <a:ext cx="2810890" cy="2242147"/>
                </a:xfrm>
                <a:prstGeom prst="rect"/>
              </p:spPr>
            </p:pic>
          </mc:Fallback>
        </mc:AlternateContent>
        <p:sp>
          <p:nvSpPr>
            <p:cNvPr id="54" name="TextBox 20">
              <a:extLst>
                <a:ext uri="{FF2B5EF4-FFF2-40B4-BE49-F238E27FC236}">
                  <a16:creationId xmlns:a16="http://schemas.microsoft.com/office/drawing/2014/main" id="{C19476A6-EDB3-4F15-9F1D-8F324BFD7C3B}"/>
                </a:ext>
              </a:extLst>
            </p:cNvPr>
            <p:cNvSpPr txBox="1"/>
            <p:nvPr/>
          </p:nvSpPr>
          <p:spPr>
            <a:xfrm>
              <a:off x="6465687" y="2103106"/>
              <a:ext cx="2640200" cy="1107996"/>
            </a:xfrm>
            <a:prstGeom prst="rect">
              <a:avLst/>
            </a:prstGeom>
            <a:noFill/>
          </p:spPr>
          <p:txBody>
            <a:bodyPr wrap="square" rtlCol="0">
              <a:spAutoFit/>
            </a:bodyPr>
            <a:lstStyle/>
            <a:p>
              <a:pPr algn="ctr"/>
              <a:r>
                <a:rPr lang="en-US" sz="2200" dirty="0"/>
                <a:t>I can only interact with </a:t>
              </a:r>
              <a:r>
                <a:rPr lang="en-US" sz="2200" u="sng" dirty="0"/>
                <a:t>U</a:t>
              </a:r>
              <a:r>
                <a:rPr lang="en-US" sz="2200" dirty="0"/>
                <a:t> if </a:t>
              </a:r>
              <a:r>
                <a:rPr lang="en-US" sz="2200" u="sng" dirty="0"/>
                <a:t>A</a:t>
              </a:r>
              <a:r>
                <a:rPr lang="en-US" sz="2200" dirty="0"/>
                <a:t> sees </a:t>
              </a:r>
              <a:r>
                <a:rPr lang="en-US" sz="2200" b="1" dirty="0">
                  <a:solidFill>
                    <a:srgbClr val="34A060"/>
                  </a:solidFill>
                </a:rPr>
                <a:t>f</a:t>
              </a:r>
              <a:r>
                <a:rPr lang="en-US" sz="2200" dirty="0"/>
                <a:t>(</a:t>
              </a:r>
              <a:r>
                <a:rPr lang="en-US" sz="2200" b="1" dirty="0" err="1">
                  <a:solidFill>
                    <a:srgbClr val="34A060"/>
                  </a:solidFill>
                </a:rPr>
                <a:t>x</a:t>
              </a:r>
              <a:r>
                <a:rPr lang="en-US" sz="2200" dirty="0" err="1"/>
                <a:t>,</a:t>
              </a:r>
              <a:r>
                <a:rPr lang="en-US" sz="2200" b="1" dirty="0" err="1">
                  <a:solidFill>
                    <a:srgbClr val="34A060"/>
                  </a:solidFill>
                </a:rPr>
                <a:t>y</a:t>
              </a:r>
              <a:r>
                <a:rPr lang="en-US" sz="2200" dirty="0"/>
                <a:t>) and P(</a:t>
              </a:r>
              <a:r>
                <a:rPr lang="en-US" sz="2200" b="1" dirty="0">
                  <a:solidFill>
                    <a:srgbClr val="34A060"/>
                  </a:solidFill>
                </a:rPr>
                <a:t>y</a:t>
              </a:r>
              <a:r>
                <a:rPr lang="en-US" sz="2200" dirty="0"/>
                <a:t>) holds.</a:t>
              </a:r>
              <a:endParaRPr lang="en-US" sz="2200" dirty="0">
                <a:solidFill>
                  <a:srgbClr val="D6D2CE"/>
                </a:solidFill>
              </a:endParaRPr>
            </a:p>
          </p:txBody>
        </p:sp>
      </p:grpSp>
      <p:grpSp>
        <p:nvGrpSpPr>
          <p:cNvPr id="55" name="Group 26">
            <a:extLst>
              <a:ext uri="{FF2B5EF4-FFF2-40B4-BE49-F238E27FC236}">
                <a16:creationId xmlns:a16="http://schemas.microsoft.com/office/drawing/2014/main" id="{42C14ED2-E7EF-4705-98B4-071849505AD9}"/>
              </a:ext>
            </a:extLst>
          </p:cNvPr>
          <p:cNvGrpSpPr/>
          <p:nvPr/>
        </p:nvGrpSpPr>
        <p:grpSpPr>
          <a:xfrm>
            <a:off x="1370449" y="1965390"/>
            <a:ext cx="2625032" cy="2326680"/>
            <a:chOff x="-175086" y="1687095"/>
            <a:chExt cx="2625032" cy="2326680"/>
          </a:xfrm>
        </p:grpSpPr>
        <mc:AlternateContent xmlns:mc="http://schemas.openxmlformats.org/markup-compatibility/2006" xmlns:p14="http://schemas.microsoft.com/office/powerpoint/2010/main">
          <mc:Choice Requires="p14">
            <p:contentPart p14:bwMode="auto" r:id="rId26">
              <p14:nvContentPartPr>
                <p14:cNvPr id="56" name="Ink 10">
                  <a:extLst>
                    <a:ext uri="{FF2B5EF4-FFF2-40B4-BE49-F238E27FC236}">
                      <a16:creationId xmlns:a16="http://schemas.microsoft.com/office/drawing/2014/main" id="{DA8EEA4F-E346-4FF3-9BA5-766235489C62}"/>
                    </a:ext>
                  </a:extLst>
                </p14:cNvPr>
                <p14:cNvContentPartPr/>
                <p14:nvPr/>
              </p14:nvContentPartPr>
              <p14:xfrm>
                <a:off x="-175086" y="1687095"/>
                <a:ext cx="2553456" cy="2326680"/>
              </p14:xfrm>
            </p:contentPart>
          </mc:Choice>
          <mc:Fallback xmlns="">
            <p:pic>
              <p:nvPicPr>
                <p:cNvPr id="11" name="Ink 10"/>
              </p:nvPicPr>
              <p:blipFill>
                <a:blip r:embed="rId27"/>
              </p:blipFill>
              <p:spPr>
                <a:xfrm>
                  <a:off x="-175086" y="1687095"/>
                  <a:ext cx="2553456" cy="2326680"/>
                </a:xfrm>
                <a:prstGeom prst="rect"/>
              </p:spPr>
            </p:pic>
          </mc:Fallback>
        </mc:AlternateContent>
        <p:sp>
          <p:nvSpPr>
            <p:cNvPr id="57" name="TextBox 11">
              <a:extLst>
                <a:ext uri="{FF2B5EF4-FFF2-40B4-BE49-F238E27FC236}">
                  <a16:creationId xmlns:a16="http://schemas.microsoft.com/office/drawing/2014/main" id="{E7942403-0A84-4D79-A9C9-676550FD2EA0}"/>
                </a:ext>
              </a:extLst>
            </p:cNvPr>
            <p:cNvSpPr txBox="1"/>
            <p:nvPr/>
          </p:nvSpPr>
          <p:spPr>
            <a:xfrm>
              <a:off x="6642" y="2073961"/>
              <a:ext cx="2443304" cy="769441"/>
            </a:xfrm>
            <a:prstGeom prst="rect">
              <a:avLst/>
            </a:prstGeom>
            <a:noFill/>
          </p:spPr>
          <p:txBody>
            <a:bodyPr wrap="square" rtlCol="0">
              <a:spAutoFit/>
            </a:bodyPr>
            <a:lstStyle/>
            <a:p>
              <a:r>
                <a:rPr lang="en-US" sz="2200" dirty="0"/>
                <a:t>My attributes are </a:t>
              </a:r>
              <a:r>
                <a:rPr lang="en-US" sz="2200" b="1" dirty="0">
                  <a:solidFill>
                    <a:srgbClr val="34A060"/>
                  </a:solidFill>
                </a:rPr>
                <a:t>y</a:t>
              </a:r>
              <a:r>
                <a:rPr lang="en-US" sz="2200" dirty="0"/>
                <a:t>.</a:t>
              </a:r>
            </a:p>
            <a:p>
              <a:r>
                <a:rPr lang="en-US" sz="2200" dirty="0"/>
                <a:t>I need </a:t>
              </a:r>
              <a:r>
                <a:rPr lang="en-US" sz="2200" u="sng" dirty="0"/>
                <a:t>V</a:t>
              </a:r>
              <a:r>
                <a:rPr lang="en-US" sz="2200" dirty="0"/>
                <a:t>’s service.</a:t>
              </a:r>
            </a:p>
          </p:txBody>
        </p:sp>
        <mc:AlternateContent xmlns:mc="http://schemas.openxmlformats.org/markup-compatibility/2006" xmlns:p14="http://schemas.microsoft.com/office/powerpoint/2010/main">
          <mc:Choice Requires="p14">
            <p:contentPart p14:bwMode="auto" r:id="rId28">
              <p14:nvContentPartPr>
                <p14:cNvPr id="58" name="Ink 22">
                  <a:extLst>
                    <a:ext uri="{FF2B5EF4-FFF2-40B4-BE49-F238E27FC236}">
                      <a16:creationId xmlns:a16="http://schemas.microsoft.com/office/drawing/2014/main" id="{1BBEC251-F5DE-459F-A30F-C516A1FEC809}"/>
                    </a:ext>
                  </a:extLst>
                </p14:cNvPr>
                <p14:cNvContentPartPr/>
                <p14:nvPr/>
              </p14:nvContentPartPr>
              <p14:xfrm>
                <a:off x="1260148" y="3812495"/>
                <a:ext cx="154539" cy="102727"/>
              </p14:xfrm>
            </p:contentPart>
          </mc:Choice>
          <mc:Fallback xmlns="">
            <p:pic>
              <p:nvPicPr>
                <p:cNvPr id="23" name="Ink 22"/>
              </p:nvPicPr>
              <p:blipFill>
                <a:blip r:embed="rId29"/>
              </p:blipFill>
              <p:spPr>
                <a:xfrm>
                  <a:off x="1260148" y="3812495"/>
                  <a:ext cx="154539" cy="102727"/>
                </a:xfrm>
                <a:prstGeom prst="rect"/>
              </p:spPr>
            </p:pic>
          </mc:Fallback>
        </mc:AlternateContent>
      </p:grpSp>
      <mc:AlternateContent xmlns:mc="http://schemas.openxmlformats.org/markup-compatibility/2006" xmlns:p14="http://schemas.microsoft.com/office/powerpoint/2010/main">
        <mc:Choice Requires="p14">
          <p:contentPart p14:bwMode="auto" r:id="rId30">
            <p14:nvContentPartPr>
              <p14:cNvPr id="59" name="Ink 24">
                <a:extLst>
                  <a:ext uri="{FF2B5EF4-FFF2-40B4-BE49-F238E27FC236}">
                    <a16:creationId xmlns:a16="http://schemas.microsoft.com/office/drawing/2014/main" id="{9948E579-7278-4C6C-9E96-B8DEA68EF9D7}"/>
                  </a:ext>
                </a:extLst>
              </p14:cNvPr>
              <p14:cNvContentPartPr/>
              <p14:nvPr/>
            </p14:nvContentPartPr>
            <p14:xfrm>
              <a:off x="2989275" y="4481569"/>
              <a:ext cx="243720" cy="16920"/>
            </p14:xfrm>
          </p:contentPart>
        </mc:Choice>
        <mc:Fallback xmlns="">
          <p:pic>
            <p:nvPicPr>
              <p:cNvPr id="59" name="Ink 24">
                <a:extLst>
                  <a:ext uri="{FF2B5EF4-FFF2-40B4-BE49-F238E27FC236}">
                    <a16:creationId xmlns:a16="http://schemas.microsoft.com/office/drawing/2014/main" id="{9948E579-7278-4C6C-9E96-B8DEA68EF9D7}"/>
                  </a:ext>
                </a:extLst>
              </p:cNvPr>
              <p:cNvPicPr/>
              <p:nvPr/>
            </p:nvPicPr>
            <p:blipFill>
              <a:blip r:embed="rId31"/>
              <a:stretch>
                <a:fillRect/>
              </a:stretch>
            </p:blipFill>
            <p:spPr>
              <a:xfrm>
                <a:off x="2981715" y="4473845"/>
                <a:ext cx="258840" cy="32369"/>
              </a:xfrm>
              <a:prstGeom prst="rect">
                <a:avLst/>
              </a:prstGeom>
            </p:spPr>
          </p:pic>
        </mc:Fallback>
      </mc:AlternateContent>
      <p:pic>
        <p:nvPicPr>
          <p:cNvPr id="60" name="Picture 32">
            <a:extLst>
              <a:ext uri="{FF2B5EF4-FFF2-40B4-BE49-F238E27FC236}">
                <a16:creationId xmlns:a16="http://schemas.microsoft.com/office/drawing/2014/main" id="{21AD6CD3-0C18-49FD-B735-E0043BCB4FBE}"/>
              </a:ext>
            </a:extLst>
          </p:cNvPr>
          <p:cNvPicPr>
            <a:picLocks noChangeAspect="1"/>
          </p:cNvPicPr>
          <p:nvPr/>
        </p:nvPicPr>
        <p:blipFill>
          <a:blip r:embed="rId32"/>
          <a:stretch>
            <a:fillRect/>
          </a:stretch>
        </p:blipFill>
        <p:spPr>
          <a:xfrm>
            <a:off x="4247568" y="1534164"/>
            <a:ext cx="2211440" cy="1312121"/>
          </a:xfrm>
          <a:prstGeom prst="rect">
            <a:avLst/>
          </a:prstGeom>
        </p:spPr>
      </p:pic>
      <p:pic>
        <p:nvPicPr>
          <p:cNvPr id="61" name="Picture 33">
            <a:extLst>
              <a:ext uri="{FF2B5EF4-FFF2-40B4-BE49-F238E27FC236}">
                <a16:creationId xmlns:a16="http://schemas.microsoft.com/office/drawing/2014/main" id="{4159CFB0-0184-4469-8C5A-478AB7A5C1E2}"/>
              </a:ext>
            </a:extLst>
          </p:cNvPr>
          <p:cNvPicPr>
            <a:picLocks noChangeAspect="1"/>
          </p:cNvPicPr>
          <p:nvPr/>
        </p:nvPicPr>
        <p:blipFill>
          <a:blip r:embed="rId33"/>
          <a:stretch>
            <a:fillRect/>
          </a:stretch>
        </p:blipFill>
        <p:spPr>
          <a:xfrm>
            <a:off x="2626451" y="4835979"/>
            <a:ext cx="1598761" cy="1334680"/>
          </a:xfrm>
          <a:prstGeom prst="rect">
            <a:avLst/>
          </a:prstGeom>
        </p:spPr>
      </p:pic>
      <p:pic>
        <p:nvPicPr>
          <p:cNvPr id="62" name="Picture 34">
            <a:extLst>
              <a:ext uri="{FF2B5EF4-FFF2-40B4-BE49-F238E27FC236}">
                <a16:creationId xmlns:a16="http://schemas.microsoft.com/office/drawing/2014/main" id="{85C3D3CB-6920-44C6-9581-8D4C5F0A1DED}"/>
              </a:ext>
            </a:extLst>
          </p:cNvPr>
          <p:cNvPicPr>
            <a:picLocks noChangeAspect="1"/>
          </p:cNvPicPr>
          <p:nvPr/>
        </p:nvPicPr>
        <p:blipFill>
          <a:blip r:embed="rId34"/>
          <a:stretch>
            <a:fillRect/>
          </a:stretch>
        </p:blipFill>
        <p:spPr>
          <a:xfrm>
            <a:off x="6789344" y="4527795"/>
            <a:ext cx="884263" cy="1598474"/>
          </a:xfrm>
          <a:prstGeom prst="rect">
            <a:avLst/>
          </a:prstGeom>
        </p:spPr>
      </p:pic>
      <p:grpSp>
        <p:nvGrpSpPr>
          <p:cNvPr id="73" name="组合 72">
            <a:extLst>
              <a:ext uri="{FF2B5EF4-FFF2-40B4-BE49-F238E27FC236}">
                <a16:creationId xmlns:a16="http://schemas.microsoft.com/office/drawing/2014/main" id="{789AC52A-D133-4EB5-94BD-3BDD7450A780}"/>
              </a:ext>
            </a:extLst>
          </p:cNvPr>
          <p:cNvGrpSpPr/>
          <p:nvPr/>
        </p:nvGrpSpPr>
        <p:grpSpPr>
          <a:xfrm>
            <a:off x="6213474" y="295120"/>
            <a:ext cx="2964894" cy="1188807"/>
            <a:chOff x="6213474" y="295120"/>
            <a:chExt cx="2964894" cy="1188807"/>
          </a:xfrm>
        </p:grpSpPr>
        <mc:AlternateContent xmlns:mc="http://schemas.openxmlformats.org/markup-compatibility/2006" xmlns:p14="http://schemas.microsoft.com/office/powerpoint/2010/main">
          <mc:Choice Requires="p14">
            <p:contentPart p14:bwMode="auto" r:id="rId35">
              <p14:nvContentPartPr>
                <p14:cNvPr id="68" name="Ink 90">
                  <a:extLst>
                    <a:ext uri="{FF2B5EF4-FFF2-40B4-BE49-F238E27FC236}">
                      <a16:creationId xmlns:a16="http://schemas.microsoft.com/office/drawing/2014/main" id="{77F4A15A-C728-4EA9-A484-D5C48555E5AC}"/>
                    </a:ext>
                  </a:extLst>
                </p14:cNvPr>
                <p14:cNvContentPartPr/>
                <p14:nvPr/>
              </p14:nvContentPartPr>
              <p14:xfrm>
                <a:off x="6686408" y="354397"/>
                <a:ext cx="2491960" cy="1129530"/>
              </p14:xfrm>
            </p:contentPart>
          </mc:Choice>
          <mc:Fallback xmlns="">
            <p:pic>
              <p:nvPicPr>
                <p:cNvPr id="68" name="Ink 90">
                  <a:extLst>
                    <a:ext uri="{FF2B5EF4-FFF2-40B4-BE49-F238E27FC236}">
                      <a16:creationId xmlns:a16="http://schemas.microsoft.com/office/drawing/2014/main" id="{77F4A15A-C728-4EA9-A484-D5C48555E5AC}"/>
                    </a:ext>
                  </a:extLst>
                </p:cNvPr>
                <p:cNvPicPr/>
                <p:nvPr/>
              </p:nvPicPr>
              <p:blipFill>
                <a:blip r:embed="rId36"/>
                <a:stretch>
                  <a:fillRect/>
                </a:stretch>
              </p:blipFill>
              <p:spPr>
                <a:xfrm>
                  <a:off x="6678848" y="346836"/>
                  <a:ext cx="2507080" cy="114465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9" name="Ink 94">
                  <a:extLst>
                    <a:ext uri="{FF2B5EF4-FFF2-40B4-BE49-F238E27FC236}">
                      <a16:creationId xmlns:a16="http://schemas.microsoft.com/office/drawing/2014/main" id="{2362BACF-8FC1-4E3A-B8B7-9B763E8F1F9F}"/>
                    </a:ext>
                  </a:extLst>
                </p14:cNvPr>
                <p14:cNvContentPartPr/>
                <p14:nvPr/>
              </p14:nvContentPartPr>
              <p14:xfrm>
                <a:off x="6213474" y="604942"/>
                <a:ext cx="785172" cy="195666"/>
              </p14:xfrm>
            </p:contentPart>
          </mc:Choice>
          <mc:Fallback xmlns="">
            <p:pic>
              <p:nvPicPr>
                <p:cNvPr id="69" name="Ink 94">
                  <a:extLst>
                    <a:ext uri="{FF2B5EF4-FFF2-40B4-BE49-F238E27FC236}">
                      <a16:creationId xmlns:a16="http://schemas.microsoft.com/office/drawing/2014/main" id="{2362BACF-8FC1-4E3A-B8B7-9B763E8F1F9F}"/>
                    </a:ext>
                  </a:extLst>
                </p:cNvPr>
                <p:cNvPicPr/>
                <p:nvPr/>
              </p:nvPicPr>
              <p:blipFill>
                <a:blip r:embed="rId38"/>
                <a:stretch>
                  <a:fillRect/>
                </a:stretch>
              </p:blipFill>
              <p:spPr>
                <a:xfrm>
                  <a:off x="6205910" y="597375"/>
                  <a:ext cx="800299" cy="210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0" name="Ink 97">
                  <a:extLst>
                    <a:ext uri="{FF2B5EF4-FFF2-40B4-BE49-F238E27FC236}">
                      <a16:creationId xmlns:a16="http://schemas.microsoft.com/office/drawing/2014/main" id="{0FA69AD6-D555-4B69-AB64-52E6A1A8BE20}"/>
                    </a:ext>
                  </a:extLst>
                </p14:cNvPr>
                <p14:cNvContentPartPr/>
                <p14:nvPr/>
              </p14:nvContentPartPr>
              <p14:xfrm>
                <a:off x="7004957" y="295120"/>
                <a:ext cx="451492" cy="312347"/>
              </p14:xfrm>
            </p:contentPart>
          </mc:Choice>
          <mc:Fallback xmlns="">
            <p:pic>
              <p:nvPicPr>
                <p:cNvPr id="70" name="Ink 97">
                  <a:extLst>
                    <a:ext uri="{FF2B5EF4-FFF2-40B4-BE49-F238E27FC236}">
                      <a16:creationId xmlns:a16="http://schemas.microsoft.com/office/drawing/2014/main" id="{0FA69AD6-D555-4B69-AB64-52E6A1A8BE20}"/>
                    </a:ext>
                  </a:extLst>
                </p:cNvPr>
                <p:cNvPicPr/>
                <p:nvPr/>
              </p:nvPicPr>
              <p:blipFill>
                <a:blip r:embed="rId40"/>
                <a:stretch>
                  <a:fillRect/>
                </a:stretch>
              </p:blipFill>
              <p:spPr>
                <a:xfrm>
                  <a:off x="6997396" y="287563"/>
                  <a:ext cx="466614" cy="327461"/>
                </a:xfrm>
                <a:prstGeom prst="rect">
                  <a:avLst/>
                </a:prstGeom>
              </p:spPr>
            </p:pic>
          </mc:Fallback>
        </mc:AlternateContent>
        <p:sp>
          <p:nvSpPr>
            <p:cNvPr id="71" name="TextBox 19">
              <a:extLst>
                <a:ext uri="{FF2B5EF4-FFF2-40B4-BE49-F238E27FC236}">
                  <a16:creationId xmlns:a16="http://schemas.microsoft.com/office/drawing/2014/main" id="{8A34C6F3-A050-4EAB-89B0-B54CA6B186B2}"/>
                </a:ext>
              </a:extLst>
            </p:cNvPr>
            <p:cNvSpPr txBox="1"/>
            <p:nvPr/>
          </p:nvSpPr>
          <p:spPr>
            <a:xfrm>
              <a:off x="7027923" y="359813"/>
              <a:ext cx="2150444" cy="769441"/>
            </a:xfrm>
            <a:prstGeom prst="rect">
              <a:avLst/>
            </a:prstGeom>
            <a:noFill/>
          </p:spPr>
          <p:txBody>
            <a:bodyPr wrap="square" rtlCol="0">
              <a:spAutoFit/>
            </a:bodyPr>
            <a:lstStyle/>
            <a:p>
              <a:pPr algn="ctr"/>
              <a:r>
                <a:rPr lang="en-US" sz="2200" dirty="0"/>
                <a:t>Only I know </a:t>
              </a:r>
              <a:r>
                <a:rPr lang="en-US" sz="2200" b="1" dirty="0">
                  <a:solidFill>
                    <a:srgbClr val="34A060"/>
                  </a:solidFill>
                </a:rPr>
                <a:t>x</a:t>
              </a:r>
              <a:r>
                <a:rPr lang="en-US" sz="2200" dirty="0"/>
                <a:t>;</a:t>
              </a:r>
            </a:p>
            <a:p>
              <a:pPr algn="ctr"/>
              <a:r>
                <a:rPr lang="en-US" altLang="zh-CN" sz="2200" dirty="0"/>
                <a:t>e.g. suspects list</a:t>
              </a:r>
              <a:endParaRPr lang="en-US" sz="2200" dirty="0"/>
            </a:p>
          </p:txBody>
        </p:sp>
      </p:grpSp>
    </p:spTree>
    <p:extLst>
      <p:ext uri="{BB962C8B-B14F-4D97-AF65-F5344CB8AC3E}">
        <p14:creationId xmlns:p14="http://schemas.microsoft.com/office/powerpoint/2010/main" val="233411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0CF06B0-3E06-4B8E-8FC7-8936C4BB45DC}"/>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Goal</a:t>
            </a:r>
          </a:p>
        </p:txBody>
      </p:sp>
      <mc:AlternateContent xmlns:mc="http://schemas.openxmlformats.org/markup-compatibility/2006" xmlns:p14="http://schemas.microsoft.com/office/powerpoint/2010/main">
        <mc:Choice Requires="p14">
          <p:contentPart p14:bwMode="auto" r:id="rId2">
            <p14:nvContentPartPr>
              <p14:cNvPr id="36" name="Ink 61">
                <a:extLst>
                  <a:ext uri="{FF2B5EF4-FFF2-40B4-BE49-F238E27FC236}">
                    <a16:creationId xmlns:a16="http://schemas.microsoft.com/office/drawing/2014/main" id="{165B6ADA-E3A6-492D-9063-EA19CACEFF04}"/>
                  </a:ext>
                </a:extLst>
              </p14:cNvPr>
              <p14:cNvContentPartPr/>
              <p14:nvPr/>
            </p14:nvContentPartPr>
            <p14:xfrm>
              <a:off x="4350865" y="1706329"/>
              <a:ext cx="2096280" cy="1620360"/>
            </p14:xfrm>
          </p:contentPart>
        </mc:Choice>
        <mc:Fallback xmlns="">
          <p:pic>
            <p:nvPicPr>
              <p:cNvPr id="36" name="Ink 61">
                <a:extLst>
                  <a:ext uri="{FF2B5EF4-FFF2-40B4-BE49-F238E27FC236}">
                    <a16:creationId xmlns:a16="http://schemas.microsoft.com/office/drawing/2014/main" id="{165B6ADA-E3A6-492D-9063-EA19CACEFF04}"/>
                  </a:ext>
                </a:extLst>
              </p:cNvPr>
              <p:cNvPicPr/>
              <p:nvPr/>
            </p:nvPicPr>
            <p:blipFill>
              <a:blip r:embed="rId3"/>
              <a:stretch>
                <a:fillRect/>
              </a:stretch>
            </p:blipFill>
            <p:spPr>
              <a:xfrm>
                <a:off x="4343305" y="1698771"/>
                <a:ext cx="2111400" cy="163547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66">
                <a:extLst>
                  <a:ext uri="{FF2B5EF4-FFF2-40B4-BE49-F238E27FC236}">
                    <a16:creationId xmlns:a16="http://schemas.microsoft.com/office/drawing/2014/main" id="{C5746CE8-40E0-4044-9E3F-48BA1E689D4F}"/>
                  </a:ext>
                </a:extLst>
              </p14:cNvPr>
              <p14:cNvContentPartPr/>
              <p14:nvPr/>
            </p14:nvContentPartPr>
            <p14:xfrm>
              <a:off x="5084545" y="2067409"/>
              <a:ext cx="616320" cy="367200"/>
            </p14:xfrm>
          </p:contentPart>
        </mc:Choice>
        <mc:Fallback xmlns="">
          <p:pic>
            <p:nvPicPr>
              <p:cNvPr id="37" name="Ink 66">
                <a:extLst>
                  <a:ext uri="{FF2B5EF4-FFF2-40B4-BE49-F238E27FC236}">
                    <a16:creationId xmlns:a16="http://schemas.microsoft.com/office/drawing/2014/main" id="{C5746CE8-40E0-4044-9E3F-48BA1E689D4F}"/>
                  </a:ext>
                </a:extLst>
              </p:cNvPr>
              <p:cNvPicPr/>
              <p:nvPr/>
            </p:nvPicPr>
            <p:blipFill>
              <a:blip r:embed="rId5"/>
              <a:stretch>
                <a:fillRect/>
              </a:stretch>
            </p:blipFill>
            <p:spPr>
              <a:xfrm>
                <a:off x="5076989" y="2059849"/>
                <a:ext cx="631431"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205">
                <a:extLst>
                  <a:ext uri="{FF2B5EF4-FFF2-40B4-BE49-F238E27FC236}">
                    <a16:creationId xmlns:a16="http://schemas.microsoft.com/office/drawing/2014/main" id="{C218D549-3767-438F-AC21-668286138826}"/>
                  </a:ext>
                </a:extLst>
              </p14:cNvPr>
              <p14:cNvContentPartPr/>
              <p14:nvPr/>
            </p14:nvContentPartPr>
            <p14:xfrm>
              <a:off x="4953145" y="1202689"/>
              <a:ext cx="331200" cy="22320"/>
            </p14:xfrm>
          </p:contentPart>
        </mc:Choice>
        <mc:Fallback xmlns="">
          <p:pic>
            <p:nvPicPr>
              <p:cNvPr id="38" name="Ink 205">
                <a:extLst>
                  <a:ext uri="{FF2B5EF4-FFF2-40B4-BE49-F238E27FC236}">
                    <a16:creationId xmlns:a16="http://schemas.microsoft.com/office/drawing/2014/main" id="{C218D549-3767-438F-AC21-668286138826}"/>
                  </a:ext>
                </a:extLst>
              </p:cNvPr>
              <p:cNvPicPr/>
              <p:nvPr/>
            </p:nvPicPr>
            <p:blipFill>
              <a:blip r:embed="rId7"/>
              <a:stretch>
                <a:fillRect/>
              </a:stretch>
            </p:blipFill>
            <p:spPr>
              <a:xfrm>
                <a:off x="4945593" y="1195129"/>
                <a:ext cx="346304"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207">
                <a:extLst>
                  <a:ext uri="{FF2B5EF4-FFF2-40B4-BE49-F238E27FC236}">
                    <a16:creationId xmlns:a16="http://schemas.microsoft.com/office/drawing/2014/main" id="{645B660B-F81D-4B8B-BDFB-1C902122A1FE}"/>
                  </a:ext>
                </a:extLst>
              </p14:cNvPr>
              <p14:cNvContentPartPr/>
              <p14:nvPr/>
            </p14:nvContentPartPr>
            <p14:xfrm>
              <a:off x="6770425" y="4196809"/>
              <a:ext cx="224640" cy="22320"/>
            </p14:xfrm>
          </p:contentPart>
        </mc:Choice>
        <mc:Fallback xmlns="">
          <p:pic>
            <p:nvPicPr>
              <p:cNvPr id="39" name="Ink 207">
                <a:extLst>
                  <a:ext uri="{FF2B5EF4-FFF2-40B4-BE49-F238E27FC236}">
                    <a16:creationId xmlns:a16="http://schemas.microsoft.com/office/drawing/2014/main" id="{645B660B-F81D-4B8B-BDFB-1C902122A1FE}"/>
                  </a:ext>
                </a:extLst>
              </p:cNvPr>
              <p:cNvPicPr/>
              <p:nvPr/>
            </p:nvPicPr>
            <p:blipFill>
              <a:blip r:embed="rId9"/>
              <a:stretch>
                <a:fillRect/>
              </a:stretch>
            </p:blipFill>
            <p:spPr>
              <a:xfrm>
                <a:off x="6762865" y="4189249"/>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409">
                <a:extLst>
                  <a:ext uri="{FF2B5EF4-FFF2-40B4-BE49-F238E27FC236}">
                    <a16:creationId xmlns:a16="http://schemas.microsoft.com/office/drawing/2014/main" id="{4E347E97-5AD6-4556-8F69-27AE04C6C8FC}"/>
                  </a:ext>
                </a:extLst>
              </p14:cNvPr>
              <p14:cNvContentPartPr/>
              <p14:nvPr/>
            </p14:nvContentPartPr>
            <p14:xfrm>
              <a:off x="3929665" y="5155849"/>
              <a:ext cx="2956320" cy="212400"/>
            </p14:xfrm>
          </p:contentPart>
        </mc:Choice>
        <mc:Fallback xmlns="">
          <p:pic>
            <p:nvPicPr>
              <p:cNvPr id="40" name="Ink 409">
                <a:extLst>
                  <a:ext uri="{FF2B5EF4-FFF2-40B4-BE49-F238E27FC236}">
                    <a16:creationId xmlns:a16="http://schemas.microsoft.com/office/drawing/2014/main" id="{4E347E97-5AD6-4556-8F69-27AE04C6C8FC}"/>
                  </a:ext>
                </a:extLst>
              </p:cNvPr>
              <p:cNvPicPr/>
              <p:nvPr/>
            </p:nvPicPr>
            <p:blipFill>
              <a:blip r:embed="rId11"/>
              <a:stretch>
                <a:fillRect/>
              </a:stretch>
            </p:blipFill>
            <p:spPr>
              <a:xfrm>
                <a:off x="3922105" y="5145409"/>
                <a:ext cx="2973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9">
                <a:extLst>
                  <a:ext uri="{FF2B5EF4-FFF2-40B4-BE49-F238E27FC236}">
                    <a16:creationId xmlns:a16="http://schemas.microsoft.com/office/drawing/2014/main" id="{26D71D61-CE48-4900-B958-5A149EC7E5BA}"/>
                  </a:ext>
                </a:extLst>
              </p14:cNvPr>
              <p14:cNvContentPartPr/>
              <p14:nvPr/>
            </p14:nvContentPartPr>
            <p14:xfrm>
              <a:off x="3923905" y="5165929"/>
              <a:ext cx="140400" cy="244440"/>
            </p14:xfrm>
          </p:contentPart>
        </mc:Choice>
        <mc:Fallback xmlns="">
          <p:pic>
            <p:nvPicPr>
              <p:cNvPr id="41" name="Ink 409">
                <a:extLst>
                  <a:ext uri="{FF2B5EF4-FFF2-40B4-BE49-F238E27FC236}">
                    <a16:creationId xmlns:a16="http://schemas.microsoft.com/office/drawing/2014/main" id="{26D71D61-CE48-4900-B958-5A149EC7E5BA}"/>
                  </a:ext>
                </a:extLst>
              </p:cNvPr>
              <p:cNvPicPr/>
              <p:nvPr/>
            </p:nvPicPr>
            <p:blipFill>
              <a:blip r:embed="rId13"/>
              <a:stretch>
                <a:fillRect/>
              </a:stretch>
            </p:blipFill>
            <p:spPr>
              <a:xfrm>
                <a:off x="3916326" y="5158369"/>
                <a:ext cx="155559"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3">
                <a:extLst>
                  <a:ext uri="{FF2B5EF4-FFF2-40B4-BE49-F238E27FC236}">
                    <a16:creationId xmlns:a16="http://schemas.microsoft.com/office/drawing/2014/main" id="{03DD2509-1CDD-4741-8972-AC0D74AD2A15}"/>
                  </a:ext>
                </a:extLst>
              </p14:cNvPr>
              <p14:cNvContentPartPr/>
              <p14:nvPr/>
            </p14:nvContentPartPr>
            <p14:xfrm>
              <a:off x="5172025" y="3370249"/>
              <a:ext cx="1598760" cy="1730160"/>
            </p14:xfrm>
          </p:contentPart>
        </mc:Choice>
        <mc:Fallback xmlns="">
          <p:pic>
            <p:nvPicPr>
              <p:cNvPr id="42" name="Ink 413">
                <a:extLst>
                  <a:ext uri="{FF2B5EF4-FFF2-40B4-BE49-F238E27FC236}">
                    <a16:creationId xmlns:a16="http://schemas.microsoft.com/office/drawing/2014/main" id="{03DD2509-1CDD-4741-8972-AC0D74AD2A15}"/>
                  </a:ext>
                </a:extLst>
              </p:cNvPr>
              <p:cNvPicPr/>
              <p:nvPr/>
            </p:nvPicPr>
            <p:blipFill>
              <a:blip r:embed="rId15"/>
              <a:stretch>
                <a:fillRect/>
              </a:stretch>
            </p:blipFill>
            <p:spPr>
              <a:xfrm>
                <a:off x="5161585" y="3359809"/>
                <a:ext cx="1616400" cy="174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45" name="Ink 3">
                <a:extLst>
                  <a:ext uri="{FF2B5EF4-FFF2-40B4-BE49-F238E27FC236}">
                    <a16:creationId xmlns:a16="http://schemas.microsoft.com/office/drawing/2014/main" id="{1F4101E6-7184-4026-8D0E-1D0FF8A3B45A}"/>
                  </a:ext>
                </a:extLst>
              </p14:cNvPr>
              <p14:cNvContentPartPr/>
              <p14:nvPr/>
            </p14:nvContentPartPr>
            <p14:xfrm>
              <a:off x="4357705" y="2023849"/>
              <a:ext cx="1751400" cy="1255680"/>
            </p14:xfrm>
          </p:contentPart>
        </mc:Choice>
        <mc:Fallback xmlns="">
          <p:pic>
            <p:nvPicPr>
              <p:cNvPr id="45" name="Ink 3">
                <a:extLst>
                  <a:ext uri="{FF2B5EF4-FFF2-40B4-BE49-F238E27FC236}">
                    <a16:creationId xmlns:a16="http://schemas.microsoft.com/office/drawing/2014/main" id="{1F4101E6-7184-4026-8D0E-1D0FF8A3B45A}"/>
                  </a:ext>
                </a:extLst>
              </p:cNvPr>
              <p:cNvPicPr/>
              <p:nvPr/>
            </p:nvPicPr>
            <p:blipFill>
              <a:blip r:embed="rId17"/>
              <a:stretch>
                <a:fillRect/>
              </a:stretch>
            </p:blipFill>
            <p:spPr>
              <a:xfrm>
                <a:off x="4339709" y="2005849"/>
                <a:ext cx="1787033" cy="12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6" name="Ink 6">
                <a:extLst>
                  <a:ext uri="{FF2B5EF4-FFF2-40B4-BE49-F238E27FC236}">
                    <a16:creationId xmlns:a16="http://schemas.microsoft.com/office/drawing/2014/main" id="{2EDED57F-5D65-4C79-8BF4-0170E6FCA807}"/>
                  </a:ext>
                </a:extLst>
              </p14:cNvPr>
              <p14:cNvContentPartPr/>
              <p14:nvPr/>
            </p14:nvContentPartPr>
            <p14:xfrm>
              <a:off x="5626345" y="1936009"/>
              <a:ext cx="775080" cy="793440"/>
            </p14:xfrm>
          </p:contentPart>
        </mc:Choice>
        <mc:Fallback xmlns="">
          <p:pic>
            <p:nvPicPr>
              <p:cNvPr id="46" name="Ink 6">
                <a:extLst>
                  <a:ext uri="{FF2B5EF4-FFF2-40B4-BE49-F238E27FC236}">
                    <a16:creationId xmlns:a16="http://schemas.microsoft.com/office/drawing/2014/main" id="{2EDED57F-5D65-4C79-8BF4-0170E6FCA807}"/>
                  </a:ext>
                </a:extLst>
              </p:cNvPr>
              <p:cNvPicPr/>
              <p:nvPr/>
            </p:nvPicPr>
            <p:blipFill>
              <a:blip r:embed="rId19"/>
              <a:stretch>
                <a:fillRect/>
              </a:stretch>
            </p:blipFill>
            <p:spPr>
              <a:xfrm>
                <a:off x="5608345" y="1918009"/>
                <a:ext cx="810720" cy="829080"/>
              </a:xfrm>
              <a:prstGeom prst="rect">
                <a:avLst/>
              </a:prstGeom>
            </p:spPr>
          </p:pic>
        </mc:Fallback>
      </mc:AlternateContent>
      <p:sp>
        <p:nvSpPr>
          <p:cNvPr id="47" name="TextBox 2">
            <a:extLst>
              <a:ext uri="{FF2B5EF4-FFF2-40B4-BE49-F238E27FC236}">
                <a16:creationId xmlns:a16="http://schemas.microsoft.com/office/drawing/2014/main" id="{3AC00CCF-43BF-4F28-93DF-9CC079B2ED4F}"/>
              </a:ext>
            </a:extLst>
          </p:cNvPr>
          <p:cNvSpPr txBox="1"/>
          <p:nvPr/>
        </p:nvSpPr>
        <p:spPr>
          <a:xfrm>
            <a:off x="2881855" y="3960941"/>
            <a:ext cx="992579" cy="584775"/>
          </a:xfrm>
          <a:prstGeom prst="rect">
            <a:avLst/>
          </a:prstGeom>
          <a:noFill/>
        </p:spPr>
        <p:txBody>
          <a:bodyPr wrap="none" rtlCol="0">
            <a:spAutoFit/>
          </a:bodyPr>
          <a:lstStyle/>
          <a:p>
            <a:r>
              <a:rPr lang="en-US" sz="3200"/>
              <a:t>User</a:t>
            </a:r>
          </a:p>
        </p:txBody>
      </p:sp>
      <p:sp>
        <p:nvSpPr>
          <p:cNvPr id="48" name="TextBox 7">
            <a:extLst>
              <a:ext uri="{FF2B5EF4-FFF2-40B4-BE49-F238E27FC236}">
                <a16:creationId xmlns:a16="http://schemas.microsoft.com/office/drawing/2014/main" id="{DD1631DB-37A5-4C1B-AC66-FA32D9382F85}"/>
              </a:ext>
            </a:extLst>
          </p:cNvPr>
          <p:cNvSpPr txBox="1"/>
          <p:nvPr/>
        </p:nvSpPr>
        <p:spPr>
          <a:xfrm>
            <a:off x="6686941" y="3707295"/>
            <a:ext cx="1392304" cy="584775"/>
          </a:xfrm>
          <a:prstGeom prst="rect">
            <a:avLst/>
          </a:prstGeom>
          <a:noFill/>
        </p:spPr>
        <p:txBody>
          <a:bodyPr wrap="none" rtlCol="0">
            <a:spAutoFit/>
          </a:bodyPr>
          <a:lstStyle/>
          <a:p>
            <a:r>
              <a:rPr lang="en-US" sz="3200"/>
              <a:t>Verifier</a:t>
            </a:r>
          </a:p>
        </p:txBody>
      </p:sp>
      <p:sp>
        <p:nvSpPr>
          <p:cNvPr id="49" name="TextBox 8">
            <a:extLst>
              <a:ext uri="{FF2B5EF4-FFF2-40B4-BE49-F238E27FC236}">
                <a16:creationId xmlns:a16="http://schemas.microsoft.com/office/drawing/2014/main" id="{BAB4FB23-F8A7-42A6-A887-A82BD883E0CD}"/>
              </a:ext>
            </a:extLst>
          </p:cNvPr>
          <p:cNvSpPr txBox="1"/>
          <p:nvPr/>
        </p:nvSpPr>
        <p:spPr>
          <a:xfrm>
            <a:off x="4895157" y="691421"/>
            <a:ext cx="1487908" cy="584775"/>
          </a:xfrm>
          <a:prstGeom prst="rect">
            <a:avLst/>
          </a:prstGeom>
          <a:noFill/>
        </p:spPr>
        <p:txBody>
          <a:bodyPr wrap="none" rtlCol="0">
            <a:spAutoFit/>
          </a:bodyPr>
          <a:lstStyle/>
          <a:p>
            <a:r>
              <a:rPr lang="en-US" sz="3200"/>
              <a:t>Auditor</a:t>
            </a:r>
          </a:p>
        </p:txBody>
      </p:sp>
      <p:grpSp>
        <p:nvGrpSpPr>
          <p:cNvPr id="51" name="Group 30">
            <a:extLst>
              <a:ext uri="{FF2B5EF4-FFF2-40B4-BE49-F238E27FC236}">
                <a16:creationId xmlns:a16="http://schemas.microsoft.com/office/drawing/2014/main" id="{B47F15FC-1A81-4464-80E9-36B315CC3EB4}"/>
              </a:ext>
            </a:extLst>
          </p:cNvPr>
          <p:cNvGrpSpPr/>
          <p:nvPr/>
        </p:nvGrpSpPr>
        <p:grpSpPr>
          <a:xfrm>
            <a:off x="7850364" y="2123345"/>
            <a:ext cx="2810890" cy="2242147"/>
            <a:chOff x="6304829" y="1845050"/>
            <a:chExt cx="2810890" cy="2242147"/>
          </a:xfrm>
        </p:grpSpPr>
        <mc:AlternateContent xmlns:mc="http://schemas.openxmlformats.org/markup-compatibility/2006" xmlns:p14="http://schemas.microsoft.com/office/powerpoint/2010/main">
          <mc:Choice Requires="p14">
            <p:contentPart p14:bwMode="auto" r:id="rId20">
              <p14:nvContentPartPr>
                <p14:cNvPr id="52" name="Ink 17">
                  <a:extLst>
                    <a:ext uri="{FF2B5EF4-FFF2-40B4-BE49-F238E27FC236}">
                      <a16:creationId xmlns:a16="http://schemas.microsoft.com/office/drawing/2014/main" id="{2A9E11AB-FA41-4290-8E71-E138D812794A}"/>
                    </a:ext>
                  </a:extLst>
                </p14:cNvPr>
                <p14:cNvContentPartPr/>
                <p14:nvPr/>
              </p14:nvContentPartPr>
              <p14:xfrm>
                <a:off x="6386924" y="3387514"/>
                <a:ext cx="321005" cy="219610"/>
              </p14:xfrm>
            </p:contentPart>
          </mc:Choice>
          <mc:Fallback xmlns="">
            <p:pic>
              <p:nvPicPr>
                <p:cNvPr id="18" name="Ink 17"/>
              </p:nvPicPr>
              <p:blipFill>
                <a:blip r:embed="rId21"/>
              </p:blipFill>
              <p:spPr>
                <a:xfrm>
                  <a:off x="6386924" y="3387514"/>
                  <a:ext cx="321005" cy="21961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53" name="Ink 18">
                  <a:extLst>
                    <a:ext uri="{FF2B5EF4-FFF2-40B4-BE49-F238E27FC236}">
                      <a16:creationId xmlns:a16="http://schemas.microsoft.com/office/drawing/2014/main" id="{F2304630-88C3-4EE3-8330-60169787901B}"/>
                    </a:ext>
                  </a:extLst>
                </p14:cNvPr>
                <p14:cNvContentPartPr/>
                <p14:nvPr/>
              </p14:nvContentPartPr>
              <p14:xfrm>
                <a:off x="6304829" y="1845050"/>
                <a:ext cx="2810890" cy="2242147"/>
              </p14:xfrm>
            </p:contentPart>
          </mc:Choice>
          <mc:Fallback xmlns="">
            <p:pic>
              <p:nvPicPr>
                <p:cNvPr id="19" name="Ink 18"/>
              </p:nvPicPr>
              <p:blipFill>
                <a:blip r:embed="rId23"/>
              </p:blipFill>
              <p:spPr>
                <a:xfrm>
                  <a:off x="6304829" y="1845050"/>
                  <a:ext cx="2810890" cy="2242147"/>
                </a:xfrm>
                <a:prstGeom prst="rect"/>
              </p:spPr>
            </p:pic>
          </mc:Fallback>
        </mc:AlternateContent>
        <p:sp>
          <p:nvSpPr>
            <p:cNvPr id="54" name="TextBox 20">
              <a:extLst>
                <a:ext uri="{FF2B5EF4-FFF2-40B4-BE49-F238E27FC236}">
                  <a16:creationId xmlns:a16="http://schemas.microsoft.com/office/drawing/2014/main" id="{C19476A6-EDB3-4F15-9F1D-8F324BFD7C3B}"/>
                </a:ext>
              </a:extLst>
            </p:cNvPr>
            <p:cNvSpPr txBox="1"/>
            <p:nvPr/>
          </p:nvSpPr>
          <p:spPr>
            <a:xfrm>
              <a:off x="6465687" y="2103106"/>
              <a:ext cx="2640200" cy="1107996"/>
            </a:xfrm>
            <a:prstGeom prst="rect">
              <a:avLst/>
            </a:prstGeom>
            <a:noFill/>
          </p:spPr>
          <p:txBody>
            <a:bodyPr wrap="square" rtlCol="0">
              <a:spAutoFit/>
            </a:bodyPr>
            <a:lstStyle/>
            <a:p>
              <a:pPr algn="ctr"/>
              <a:r>
                <a:rPr lang="en-US" altLang="zh-CN" sz="2200" dirty="0"/>
                <a:t>I can only interact with </a:t>
              </a:r>
              <a:r>
                <a:rPr lang="en-US" altLang="zh-CN" sz="2200" u="sng" dirty="0"/>
                <a:t>U</a:t>
              </a:r>
              <a:r>
                <a:rPr lang="en-US" altLang="zh-CN" sz="2200" dirty="0"/>
                <a:t> if </a:t>
              </a:r>
              <a:r>
                <a:rPr lang="en-US" altLang="zh-CN" sz="2200" u="sng" dirty="0"/>
                <a:t>A</a:t>
              </a:r>
              <a:r>
                <a:rPr lang="en-US" altLang="zh-CN" sz="2200" dirty="0"/>
                <a:t> sees </a:t>
              </a:r>
              <a:r>
                <a:rPr lang="en-US" altLang="zh-CN" sz="2200" b="1" dirty="0">
                  <a:solidFill>
                    <a:srgbClr val="34A060"/>
                  </a:solidFill>
                </a:rPr>
                <a:t>f</a:t>
              </a:r>
              <a:r>
                <a:rPr lang="en-US" altLang="zh-CN" sz="2200" dirty="0"/>
                <a:t>(</a:t>
              </a:r>
              <a:r>
                <a:rPr lang="en-US" altLang="zh-CN" sz="2200" b="1" dirty="0" err="1">
                  <a:solidFill>
                    <a:srgbClr val="34A060"/>
                  </a:solidFill>
                </a:rPr>
                <a:t>x</a:t>
              </a:r>
              <a:r>
                <a:rPr lang="en-US" altLang="zh-CN" sz="2200" dirty="0" err="1"/>
                <a:t>,</a:t>
              </a:r>
              <a:r>
                <a:rPr lang="en-US" altLang="zh-CN" sz="2200" b="1" dirty="0" err="1">
                  <a:solidFill>
                    <a:srgbClr val="34A060"/>
                  </a:solidFill>
                </a:rPr>
                <a:t>y</a:t>
              </a:r>
              <a:r>
                <a:rPr lang="en-US" altLang="zh-CN" sz="2200" dirty="0"/>
                <a:t>).</a:t>
              </a:r>
              <a:br>
                <a:rPr lang="en-US" altLang="zh-CN" sz="2200" dirty="0"/>
              </a:br>
              <a:r>
                <a:rPr lang="en-US" altLang="zh-CN" sz="2200" dirty="0">
                  <a:solidFill>
                    <a:srgbClr val="B71E42"/>
                  </a:solidFill>
                </a:rPr>
                <a:t>I only see</a:t>
              </a:r>
              <a:r>
                <a:rPr lang="en-US" altLang="zh-CN" sz="2200" dirty="0"/>
                <a:t> </a:t>
              </a:r>
              <a:r>
                <a:rPr lang="en-US" altLang="zh-CN" sz="2200" b="1" dirty="0">
                  <a:solidFill>
                    <a:srgbClr val="34A060"/>
                  </a:solidFill>
                </a:rPr>
                <a:t>f</a:t>
              </a:r>
              <a:r>
                <a:rPr lang="en-US" altLang="zh-CN" sz="2200" dirty="0"/>
                <a:t>. </a:t>
              </a:r>
            </a:p>
          </p:txBody>
        </p:sp>
      </p:grpSp>
      <p:grpSp>
        <p:nvGrpSpPr>
          <p:cNvPr id="55" name="Group 26">
            <a:extLst>
              <a:ext uri="{FF2B5EF4-FFF2-40B4-BE49-F238E27FC236}">
                <a16:creationId xmlns:a16="http://schemas.microsoft.com/office/drawing/2014/main" id="{42C14ED2-E7EF-4705-98B4-071849505AD9}"/>
              </a:ext>
            </a:extLst>
          </p:cNvPr>
          <p:cNvGrpSpPr/>
          <p:nvPr/>
        </p:nvGrpSpPr>
        <p:grpSpPr>
          <a:xfrm>
            <a:off x="1370449" y="1965390"/>
            <a:ext cx="2625032" cy="2326680"/>
            <a:chOff x="-175086" y="1687095"/>
            <a:chExt cx="2625032" cy="2326680"/>
          </a:xfrm>
        </p:grpSpPr>
        <mc:AlternateContent xmlns:mc="http://schemas.openxmlformats.org/markup-compatibility/2006" xmlns:p14="http://schemas.microsoft.com/office/powerpoint/2010/main">
          <mc:Choice Requires="p14">
            <p:contentPart p14:bwMode="auto" r:id="rId24">
              <p14:nvContentPartPr>
                <p14:cNvPr id="56" name="Ink 10">
                  <a:extLst>
                    <a:ext uri="{FF2B5EF4-FFF2-40B4-BE49-F238E27FC236}">
                      <a16:creationId xmlns:a16="http://schemas.microsoft.com/office/drawing/2014/main" id="{DA8EEA4F-E346-4FF3-9BA5-766235489C62}"/>
                    </a:ext>
                  </a:extLst>
                </p14:cNvPr>
                <p14:cNvContentPartPr/>
                <p14:nvPr/>
              </p14:nvContentPartPr>
              <p14:xfrm>
                <a:off x="-175086" y="1687095"/>
                <a:ext cx="2553456" cy="2326680"/>
              </p14:xfrm>
            </p:contentPart>
          </mc:Choice>
          <mc:Fallback xmlns="">
            <p:pic>
              <p:nvPicPr>
                <p:cNvPr id="11" name="Ink 10"/>
              </p:nvPicPr>
              <p:blipFill>
                <a:blip r:embed="rId25"/>
              </p:blipFill>
              <p:spPr>
                <a:xfrm>
                  <a:off x="-175086" y="1687095"/>
                  <a:ext cx="2553456" cy="2326680"/>
                </a:xfrm>
                <a:prstGeom prst="rect"/>
              </p:spPr>
            </p:pic>
          </mc:Fallback>
        </mc:AlternateContent>
        <p:sp>
          <p:nvSpPr>
            <p:cNvPr id="57" name="TextBox 11">
              <a:extLst>
                <a:ext uri="{FF2B5EF4-FFF2-40B4-BE49-F238E27FC236}">
                  <a16:creationId xmlns:a16="http://schemas.microsoft.com/office/drawing/2014/main" id="{E7942403-0A84-4D79-A9C9-676550FD2EA0}"/>
                </a:ext>
              </a:extLst>
            </p:cNvPr>
            <p:cNvSpPr txBox="1"/>
            <p:nvPr/>
          </p:nvSpPr>
          <p:spPr>
            <a:xfrm>
              <a:off x="6642" y="2073961"/>
              <a:ext cx="2443304" cy="1785104"/>
            </a:xfrm>
            <a:prstGeom prst="rect">
              <a:avLst/>
            </a:prstGeom>
            <a:noFill/>
          </p:spPr>
          <p:txBody>
            <a:bodyPr wrap="square" rtlCol="0">
              <a:spAutoFit/>
            </a:bodyPr>
            <a:lstStyle/>
            <a:p>
              <a:r>
                <a:rPr lang="en-US" sz="2200" dirty="0"/>
                <a:t>My attributes are </a:t>
              </a:r>
              <a:r>
                <a:rPr lang="en-US" sz="2200" b="1" dirty="0">
                  <a:solidFill>
                    <a:srgbClr val="34A060"/>
                  </a:solidFill>
                </a:rPr>
                <a:t>y</a:t>
              </a:r>
              <a:r>
                <a:rPr lang="en-US" sz="2200" dirty="0"/>
                <a:t>.</a:t>
              </a:r>
            </a:p>
            <a:p>
              <a:r>
                <a:rPr lang="en-US" sz="2200" dirty="0"/>
                <a:t>I need </a:t>
              </a:r>
              <a:r>
                <a:rPr lang="en-US" sz="2200" u="sng" dirty="0"/>
                <a:t>V</a:t>
              </a:r>
              <a:r>
                <a:rPr lang="en-US" sz="2200" dirty="0"/>
                <a:t>’s service.</a:t>
              </a:r>
            </a:p>
            <a:p>
              <a:r>
                <a:rPr lang="en-US" altLang="zh-CN" sz="2200" dirty="0">
                  <a:solidFill>
                    <a:srgbClr val="B71E42"/>
                  </a:solidFill>
                </a:rPr>
                <a:t>I only see</a:t>
              </a:r>
              <a:r>
                <a:rPr lang="en-US" altLang="zh-CN" sz="2200" dirty="0"/>
                <a:t> </a:t>
              </a:r>
              <a:r>
                <a:rPr lang="en-US" altLang="zh-CN" sz="2200" b="1" dirty="0">
                  <a:solidFill>
                    <a:srgbClr val="34A060"/>
                  </a:solidFill>
                </a:rPr>
                <a:t>f</a:t>
              </a:r>
              <a:r>
                <a:rPr lang="en-US" altLang="zh-CN" sz="2200" dirty="0"/>
                <a:t>.</a:t>
              </a:r>
            </a:p>
            <a:p>
              <a:r>
                <a:rPr lang="en-US" altLang="zh-CN" sz="2200" dirty="0">
                  <a:solidFill>
                    <a:srgbClr val="B71E42"/>
                  </a:solidFill>
                </a:rPr>
                <a:t>I accept that </a:t>
              </a:r>
              <a:r>
                <a:rPr lang="en-US" altLang="zh-CN" sz="2200" u="sng" dirty="0">
                  <a:solidFill>
                    <a:srgbClr val="B71E42"/>
                  </a:solidFill>
                </a:rPr>
                <a:t>A</a:t>
              </a:r>
              <a:r>
                <a:rPr lang="en-US" altLang="zh-CN" sz="2200" dirty="0">
                  <a:solidFill>
                    <a:srgbClr val="B71E42"/>
                  </a:solidFill>
                </a:rPr>
                <a:t> </a:t>
              </a:r>
              <a:br>
                <a:rPr lang="en-US" altLang="zh-CN" sz="2200" dirty="0">
                  <a:solidFill>
                    <a:srgbClr val="B71E42"/>
                  </a:solidFill>
                </a:rPr>
              </a:br>
              <a:r>
                <a:rPr lang="en-US" altLang="zh-CN" sz="2200" dirty="0">
                  <a:solidFill>
                    <a:srgbClr val="B71E42"/>
                  </a:solidFill>
                </a:rPr>
                <a:t>sees</a:t>
              </a:r>
              <a:r>
                <a:rPr lang="en-US" altLang="zh-CN" sz="2200" dirty="0">
                  <a:solidFill>
                    <a:srgbClr val="34A060"/>
                  </a:solidFill>
                </a:rPr>
                <a:t> </a:t>
              </a:r>
              <a:r>
                <a:rPr lang="en-US" altLang="zh-CN" sz="2200" b="1" dirty="0">
                  <a:solidFill>
                    <a:srgbClr val="34A060"/>
                  </a:solidFill>
                </a:rPr>
                <a:t>f</a:t>
              </a:r>
              <a:r>
                <a:rPr lang="en-US" altLang="zh-CN" sz="2200" dirty="0"/>
                <a:t>(</a:t>
              </a:r>
              <a:r>
                <a:rPr lang="en-US" altLang="zh-CN" sz="2200" dirty="0">
                  <a:solidFill>
                    <a:srgbClr val="34A060"/>
                  </a:solidFill>
                </a:rPr>
                <a:t> </a:t>
              </a:r>
              <a:r>
                <a:rPr lang="en-US" altLang="zh-CN" sz="2200" b="1" dirty="0">
                  <a:solidFill>
                    <a:srgbClr val="34A060"/>
                  </a:solidFill>
                </a:rPr>
                <a:t>x</a:t>
              </a:r>
              <a:r>
                <a:rPr lang="en-US" altLang="zh-CN" sz="2200" dirty="0">
                  <a:solidFill>
                    <a:srgbClr val="34A060"/>
                  </a:solidFill>
                </a:rPr>
                <a:t> </a:t>
              </a:r>
              <a:r>
                <a:rPr lang="en-US" altLang="zh-CN" sz="2200" dirty="0"/>
                <a:t>,</a:t>
              </a:r>
              <a:r>
                <a:rPr lang="en-US" altLang="zh-CN" sz="2200" dirty="0">
                  <a:solidFill>
                    <a:srgbClr val="34A060"/>
                  </a:solidFill>
                </a:rPr>
                <a:t> </a:t>
              </a:r>
              <a:r>
                <a:rPr lang="en-US" altLang="zh-CN" sz="2200" b="1" dirty="0">
                  <a:solidFill>
                    <a:srgbClr val="34A060"/>
                  </a:solidFill>
                </a:rPr>
                <a:t>y</a:t>
              </a:r>
              <a:r>
                <a:rPr lang="en-US" altLang="zh-CN" sz="2200" dirty="0"/>
                <a:t>).</a:t>
              </a:r>
              <a:endParaRPr lang="en-US" altLang="zh-CN" sz="2200" dirty="0">
                <a:solidFill>
                  <a:srgbClr val="34A060"/>
                </a:solidFill>
              </a:endParaRPr>
            </a:p>
          </p:txBody>
        </p:sp>
        <mc:AlternateContent xmlns:mc="http://schemas.openxmlformats.org/markup-compatibility/2006" xmlns:p14="http://schemas.microsoft.com/office/powerpoint/2010/main">
          <mc:Choice Requires="p14">
            <p:contentPart p14:bwMode="auto" r:id="rId26">
              <p14:nvContentPartPr>
                <p14:cNvPr id="58" name="Ink 22">
                  <a:extLst>
                    <a:ext uri="{FF2B5EF4-FFF2-40B4-BE49-F238E27FC236}">
                      <a16:creationId xmlns:a16="http://schemas.microsoft.com/office/drawing/2014/main" id="{1BBEC251-F5DE-459F-A30F-C516A1FEC809}"/>
                    </a:ext>
                  </a:extLst>
                </p14:cNvPr>
                <p14:cNvContentPartPr/>
                <p14:nvPr/>
              </p14:nvContentPartPr>
              <p14:xfrm>
                <a:off x="1260148" y="3812495"/>
                <a:ext cx="154539" cy="102727"/>
              </p14:xfrm>
            </p:contentPart>
          </mc:Choice>
          <mc:Fallback xmlns="">
            <p:pic>
              <p:nvPicPr>
                <p:cNvPr id="23" name="Ink 22"/>
              </p:nvPicPr>
              <p:blipFill>
                <a:blip r:embed="rId27"/>
              </p:blipFill>
              <p:spPr>
                <a:xfrm>
                  <a:off x="1260148" y="3812495"/>
                  <a:ext cx="154539" cy="102727"/>
                </a:xfrm>
                <a:prstGeom prst="rect"/>
              </p:spPr>
            </p:pic>
          </mc:Fallback>
        </mc:AlternateContent>
      </p:grpSp>
      <mc:AlternateContent xmlns:mc="http://schemas.openxmlformats.org/markup-compatibility/2006" xmlns:p14="http://schemas.microsoft.com/office/powerpoint/2010/main">
        <mc:Choice Requires="p14">
          <p:contentPart p14:bwMode="auto" r:id="rId28">
            <p14:nvContentPartPr>
              <p14:cNvPr id="59" name="Ink 24">
                <a:extLst>
                  <a:ext uri="{FF2B5EF4-FFF2-40B4-BE49-F238E27FC236}">
                    <a16:creationId xmlns:a16="http://schemas.microsoft.com/office/drawing/2014/main" id="{9948E579-7278-4C6C-9E96-B8DEA68EF9D7}"/>
                  </a:ext>
                </a:extLst>
              </p14:cNvPr>
              <p14:cNvContentPartPr/>
              <p14:nvPr/>
            </p14:nvContentPartPr>
            <p14:xfrm>
              <a:off x="2989275" y="4481569"/>
              <a:ext cx="243720" cy="16920"/>
            </p14:xfrm>
          </p:contentPart>
        </mc:Choice>
        <mc:Fallback xmlns="">
          <p:pic>
            <p:nvPicPr>
              <p:cNvPr id="59" name="Ink 24">
                <a:extLst>
                  <a:ext uri="{FF2B5EF4-FFF2-40B4-BE49-F238E27FC236}">
                    <a16:creationId xmlns:a16="http://schemas.microsoft.com/office/drawing/2014/main" id="{9948E579-7278-4C6C-9E96-B8DEA68EF9D7}"/>
                  </a:ext>
                </a:extLst>
              </p:cNvPr>
              <p:cNvPicPr/>
              <p:nvPr/>
            </p:nvPicPr>
            <p:blipFill>
              <a:blip r:embed="rId29"/>
              <a:stretch>
                <a:fillRect/>
              </a:stretch>
            </p:blipFill>
            <p:spPr>
              <a:xfrm>
                <a:off x="2981715" y="4473845"/>
                <a:ext cx="258840" cy="32369"/>
              </a:xfrm>
              <a:prstGeom prst="rect">
                <a:avLst/>
              </a:prstGeom>
            </p:spPr>
          </p:pic>
        </mc:Fallback>
      </mc:AlternateContent>
      <p:pic>
        <p:nvPicPr>
          <p:cNvPr id="60" name="Picture 32">
            <a:extLst>
              <a:ext uri="{FF2B5EF4-FFF2-40B4-BE49-F238E27FC236}">
                <a16:creationId xmlns:a16="http://schemas.microsoft.com/office/drawing/2014/main" id="{21AD6CD3-0C18-49FD-B735-E0043BCB4FBE}"/>
              </a:ext>
            </a:extLst>
          </p:cNvPr>
          <p:cNvPicPr>
            <a:picLocks noChangeAspect="1"/>
          </p:cNvPicPr>
          <p:nvPr/>
        </p:nvPicPr>
        <p:blipFill>
          <a:blip r:embed="rId30"/>
          <a:stretch>
            <a:fillRect/>
          </a:stretch>
        </p:blipFill>
        <p:spPr>
          <a:xfrm>
            <a:off x="4247568" y="1534164"/>
            <a:ext cx="2211440" cy="1312121"/>
          </a:xfrm>
          <a:prstGeom prst="rect">
            <a:avLst/>
          </a:prstGeom>
        </p:spPr>
      </p:pic>
      <p:pic>
        <p:nvPicPr>
          <p:cNvPr id="61" name="Picture 33">
            <a:extLst>
              <a:ext uri="{FF2B5EF4-FFF2-40B4-BE49-F238E27FC236}">
                <a16:creationId xmlns:a16="http://schemas.microsoft.com/office/drawing/2014/main" id="{4159CFB0-0184-4469-8C5A-478AB7A5C1E2}"/>
              </a:ext>
            </a:extLst>
          </p:cNvPr>
          <p:cNvPicPr>
            <a:picLocks noChangeAspect="1"/>
          </p:cNvPicPr>
          <p:nvPr/>
        </p:nvPicPr>
        <p:blipFill>
          <a:blip r:embed="rId31"/>
          <a:stretch>
            <a:fillRect/>
          </a:stretch>
        </p:blipFill>
        <p:spPr>
          <a:xfrm>
            <a:off x="2626451" y="4835979"/>
            <a:ext cx="1598761" cy="1334680"/>
          </a:xfrm>
          <a:prstGeom prst="rect">
            <a:avLst/>
          </a:prstGeom>
        </p:spPr>
      </p:pic>
      <p:pic>
        <p:nvPicPr>
          <p:cNvPr id="62" name="Picture 34">
            <a:extLst>
              <a:ext uri="{FF2B5EF4-FFF2-40B4-BE49-F238E27FC236}">
                <a16:creationId xmlns:a16="http://schemas.microsoft.com/office/drawing/2014/main" id="{85C3D3CB-6920-44C6-9581-8D4C5F0A1DED}"/>
              </a:ext>
            </a:extLst>
          </p:cNvPr>
          <p:cNvPicPr>
            <a:picLocks noChangeAspect="1"/>
          </p:cNvPicPr>
          <p:nvPr/>
        </p:nvPicPr>
        <p:blipFill>
          <a:blip r:embed="rId32"/>
          <a:stretch>
            <a:fillRect/>
          </a:stretch>
        </p:blipFill>
        <p:spPr>
          <a:xfrm>
            <a:off x="6789344" y="4527795"/>
            <a:ext cx="884263" cy="1598474"/>
          </a:xfrm>
          <a:prstGeom prst="rect">
            <a:avLst/>
          </a:prstGeom>
        </p:spPr>
      </p:pic>
      <p:grpSp>
        <p:nvGrpSpPr>
          <p:cNvPr id="32" name="组合 31">
            <a:extLst>
              <a:ext uri="{FF2B5EF4-FFF2-40B4-BE49-F238E27FC236}">
                <a16:creationId xmlns:a16="http://schemas.microsoft.com/office/drawing/2014/main" id="{E6D2C767-3942-4B6A-8E43-681028BFE5BB}"/>
              </a:ext>
            </a:extLst>
          </p:cNvPr>
          <p:cNvGrpSpPr/>
          <p:nvPr/>
        </p:nvGrpSpPr>
        <p:grpSpPr>
          <a:xfrm>
            <a:off x="6213474" y="295120"/>
            <a:ext cx="2964894" cy="1188807"/>
            <a:chOff x="6213474" y="295120"/>
            <a:chExt cx="2964894" cy="1188807"/>
          </a:xfrm>
        </p:grpSpPr>
        <mc:AlternateContent xmlns:mc="http://schemas.openxmlformats.org/markup-compatibility/2006" xmlns:p14="http://schemas.microsoft.com/office/powerpoint/2010/main">
          <mc:Choice Requires="p14">
            <p:contentPart p14:bwMode="auto" r:id="rId33">
              <p14:nvContentPartPr>
                <p14:cNvPr id="33" name="Ink 90">
                  <a:extLst>
                    <a:ext uri="{FF2B5EF4-FFF2-40B4-BE49-F238E27FC236}">
                      <a16:creationId xmlns:a16="http://schemas.microsoft.com/office/drawing/2014/main" id="{D0CCF813-2220-46F9-A665-F016D7ED4F60}"/>
                    </a:ext>
                  </a:extLst>
                </p14:cNvPr>
                <p14:cNvContentPartPr/>
                <p14:nvPr/>
              </p14:nvContentPartPr>
              <p14:xfrm>
                <a:off x="6686408" y="354397"/>
                <a:ext cx="2491960" cy="1129530"/>
              </p14:xfrm>
            </p:contentPart>
          </mc:Choice>
          <mc:Fallback xmlns="">
            <p:pic>
              <p:nvPicPr>
                <p:cNvPr id="33" name="Ink 90">
                  <a:extLst>
                    <a:ext uri="{FF2B5EF4-FFF2-40B4-BE49-F238E27FC236}">
                      <a16:creationId xmlns:a16="http://schemas.microsoft.com/office/drawing/2014/main" id="{D0CCF813-2220-46F9-A665-F016D7ED4F60}"/>
                    </a:ext>
                  </a:extLst>
                </p:cNvPr>
                <p:cNvPicPr/>
                <p:nvPr/>
              </p:nvPicPr>
              <p:blipFill>
                <a:blip r:embed="rId34"/>
                <a:stretch>
                  <a:fillRect/>
                </a:stretch>
              </p:blipFill>
              <p:spPr>
                <a:xfrm>
                  <a:off x="6678848" y="346836"/>
                  <a:ext cx="2507080" cy="114465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94">
                  <a:extLst>
                    <a:ext uri="{FF2B5EF4-FFF2-40B4-BE49-F238E27FC236}">
                      <a16:creationId xmlns:a16="http://schemas.microsoft.com/office/drawing/2014/main" id="{13FA205B-8C54-478F-ACDD-8678D5604509}"/>
                    </a:ext>
                  </a:extLst>
                </p14:cNvPr>
                <p14:cNvContentPartPr/>
                <p14:nvPr/>
              </p14:nvContentPartPr>
              <p14:xfrm>
                <a:off x="6213474" y="604942"/>
                <a:ext cx="785172" cy="195666"/>
              </p14:xfrm>
            </p:contentPart>
          </mc:Choice>
          <mc:Fallback xmlns="">
            <p:pic>
              <p:nvPicPr>
                <p:cNvPr id="34" name="Ink 94">
                  <a:extLst>
                    <a:ext uri="{FF2B5EF4-FFF2-40B4-BE49-F238E27FC236}">
                      <a16:creationId xmlns:a16="http://schemas.microsoft.com/office/drawing/2014/main" id="{13FA205B-8C54-478F-ACDD-8678D5604509}"/>
                    </a:ext>
                  </a:extLst>
                </p:cNvPr>
                <p:cNvPicPr/>
                <p:nvPr/>
              </p:nvPicPr>
              <p:blipFill>
                <a:blip r:embed="rId36"/>
                <a:stretch>
                  <a:fillRect/>
                </a:stretch>
              </p:blipFill>
              <p:spPr>
                <a:xfrm>
                  <a:off x="6205910" y="597375"/>
                  <a:ext cx="800299" cy="210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Ink 97">
                  <a:extLst>
                    <a:ext uri="{FF2B5EF4-FFF2-40B4-BE49-F238E27FC236}">
                      <a16:creationId xmlns:a16="http://schemas.microsoft.com/office/drawing/2014/main" id="{624C95FF-7A13-4EA6-8CA5-0C1E315074AC}"/>
                    </a:ext>
                  </a:extLst>
                </p14:cNvPr>
                <p14:cNvContentPartPr/>
                <p14:nvPr/>
              </p14:nvContentPartPr>
              <p14:xfrm>
                <a:off x="7004957" y="295120"/>
                <a:ext cx="451492" cy="312347"/>
              </p14:xfrm>
            </p:contentPart>
          </mc:Choice>
          <mc:Fallback xmlns="">
            <p:pic>
              <p:nvPicPr>
                <p:cNvPr id="43" name="Ink 97">
                  <a:extLst>
                    <a:ext uri="{FF2B5EF4-FFF2-40B4-BE49-F238E27FC236}">
                      <a16:creationId xmlns:a16="http://schemas.microsoft.com/office/drawing/2014/main" id="{624C95FF-7A13-4EA6-8CA5-0C1E315074AC}"/>
                    </a:ext>
                  </a:extLst>
                </p:cNvPr>
                <p:cNvPicPr/>
                <p:nvPr/>
              </p:nvPicPr>
              <p:blipFill>
                <a:blip r:embed="rId38"/>
                <a:stretch>
                  <a:fillRect/>
                </a:stretch>
              </p:blipFill>
              <p:spPr>
                <a:xfrm>
                  <a:off x="6997396" y="287563"/>
                  <a:ext cx="466614" cy="327461"/>
                </a:xfrm>
                <a:prstGeom prst="rect">
                  <a:avLst/>
                </a:prstGeom>
              </p:spPr>
            </p:pic>
          </mc:Fallback>
        </mc:AlternateContent>
        <p:sp>
          <p:nvSpPr>
            <p:cNvPr id="44" name="TextBox 19">
              <a:extLst>
                <a:ext uri="{FF2B5EF4-FFF2-40B4-BE49-F238E27FC236}">
                  <a16:creationId xmlns:a16="http://schemas.microsoft.com/office/drawing/2014/main" id="{1FEE35F4-308E-41B8-9100-82E7EC707855}"/>
                </a:ext>
              </a:extLst>
            </p:cNvPr>
            <p:cNvSpPr txBox="1"/>
            <p:nvPr/>
          </p:nvSpPr>
          <p:spPr>
            <a:xfrm>
              <a:off x="7027923" y="359813"/>
              <a:ext cx="2150444" cy="1107996"/>
            </a:xfrm>
            <a:prstGeom prst="rect">
              <a:avLst/>
            </a:prstGeom>
            <a:noFill/>
          </p:spPr>
          <p:txBody>
            <a:bodyPr wrap="square" rtlCol="0">
              <a:spAutoFit/>
            </a:bodyPr>
            <a:lstStyle/>
            <a:p>
              <a:pPr algn="ctr"/>
              <a:r>
                <a:rPr lang="en-US" altLang="zh-CN" sz="2200" dirty="0">
                  <a:solidFill>
                    <a:srgbClr val="C00000"/>
                  </a:solidFill>
                </a:rPr>
                <a:t>Only I</a:t>
              </a:r>
              <a:r>
                <a:rPr lang="en-US" altLang="zh-CN" sz="2200" dirty="0"/>
                <a:t> know </a:t>
              </a:r>
              <a:r>
                <a:rPr lang="en-US" altLang="zh-CN" sz="2200" b="1" dirty="0">
                  <a:solidFill>
                    <a:srgbClr val="34A060"/>
                  </a:solidFill>
                </a:rPr>
                <a:t>x</a:t>
              </a:r>
              <a:r>
                <a:rPr lang="en-US" altLang="zh-CN" sz="2200" dirty="0"/>
                <a:t>;</a:t>
              </a:r>
              <a:br>
                <a:rPr lang="en-US" altLang="zh-CN" sz="2200" dirty="0"/>
              </a:br>
              <a:r>
                <a:rPr lang="en-US" altLang="zh-CN" sz="2200" dirty="0"/>
                <a:t>I </a:t>
              </a:r>
              <a:r>
                <a:rPr lang="en-US" altLang="zh-CN" sz="2200" dirty="0">
                  <a:solidFill>
                    <a:srgbClr val="B71E42"/>
                  </a:solidFill>
                </a:rPr>
                <a:t>only</a:t>
              </a:r>
              <a:r>
                <a:rPr lang="en-US" altLang="zh-CN" sz="2200" dirty="0"/>
                <a:t> see</a:t>
              </a:r>
            </a:p>
            <a:p>
              <a:pPr algn="ctr"/>
              <a:r>
                <a:rPr lang="en-US" altLang="zh-CN" sz="2200" b="1" dirty="0">
                  <a:solidFill>
                    <a:srgbClr val="34A060"/>
                  </a:solidFill>
                </a:rPr>
                <a:t>f</a:t>
              </a:r>
              <a:r>
                <a:rPr lang="en-US" altLang="zh-CN" sz="2200" dirty="0"/>
                <a:t>(</a:t>
              </a:r>
              <a:r>
                <a:rPr lang="en-US" altLang="zh-CN" sz="2200" b="1" dirty="0" err="1">
                  <a:solidFill>
                    <a:srgbClr val="34A060"/>
                  </a:solidFill>
                </a:rPr>
                <a:t>x</a:t>
              </a:r>
              <a:r>
                <a:rPr lang="en-US" altLang="zh-CN" sz="2200" dirty="0" err="1"/>
                <a:t>,</a:t>
              </a:r>
              <a:r>
                <a:rPr lang="en-US" altLang="zh-CN" sz="2200" b="1" dirty="0" err="1">
                  <a:solidFill>
                    <a:srgbClr val="34A060"/>
                  </a:solidFill>
                </a:rPr>
                <a:t>y</a:t>
              </a:r>
              <a:r>
                <a:rPr lang="en-US" altLang="zh-CN" sz="2200" dirty="0"/>
                <a:t>).</a:t>
              </a:r>
            </a:p>
          </p:txBody>
        </p:sp>
      </p:grpSp>
    </p:spTree>
    <p:extLst>
      <p:ext uri="{BB962C8B-B14F-4D97-AF65-F5344CB8AC3E}">
        <p14:creationId xmlns:p14="http://schemas.microsoft.com/office/powerpoint/2010/main" val="343393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0CF06B0-3E06-4B8E-8FC7-8936C4BB45DC}"/>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Goal</a:t>
            </a:r>
          </a:p>
        </p:txBody>
      </p:sp>
      <mc:AlternateContent xmlns:mc="http://schemas.openxmlformats.org/markup-compatibility/2006" xmlns:p14="http://schemas.microsoft.com/office/powerpoint/2010/main">
        <mc:Choice Requires="p14">
          <p:contentPart p14:bwMode="auto" r:id="rId2">
            <p14:nvContentPartPr>
              <p14:cNvPr id="38" name="Ink 205">
                <a:extLst>
                  <a:ext uri="{FF2B5EF4-FFF2-40B4-BE49-F238E27FC236}">
                    <a16:creationId xmlns:a16="http://schemas.microsoft.com/office/drawing/2014/main" id="{C218D549-3767-438F-AC21-668286138826}"/>
                  </a:ext>
                </a:extLst>
              </p14:cNvPr>
              <p14:cNvContentPartPr/>
              <p14:nvPr/>
            </p14:nvContentPartPr>
            <p14:xfrm>
              <a:off x="4953145" y="1202689"/>
              <a:ext cx="331200" cy="22320"/>
            </p14:xfrm>
          </p:contentPart>
        </mc:Choice>
        <mc:Fallback xmlns="">
          <p:pic>
            <p:nvPicPr>
              <p:cNvPr id="38" name="Ink 205">
                <a:extLst>
                  <a:ext uri="{FF2B5EF4-FFF2-40B4-BE49-F238E27FC236}">
                    <a16:creationId xmlns:a16="http://schemas.microsoft.com/office/drawing/2014/main" id="{C218D549-3767-438F-AC21-668286138826}"/>
                  </a:ext>
                </a:extLst>
              </p:cNvPr>
              <p:cNvPicPr/>
              <p:nvPr/>
            </p:nvPicPr>
            <p:blipFill>
              <a:blip r:embed="rId3"/>
              <a:stretch>
                <a:fillRect/>
              </a:stretch>
            </p:blipFill>
            <p:spPr>
              <a:xfrm>
                <a:off x="4945593" y="1195129"/>
                <a:ext cx="346304"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207">
                <a:extLst>
                  <a:ext uri="{FF2B5EF4-FFF2-40B4-BE49-F238E27FC236}">
                    <a16:creationId xmlns:a16="http://schemas.microsoft.com/office/drawing/2014/main" id="{645B660B-F81D-4B8B-BDFB-1C902122A1FE}"/>
                  </a:ext>
                </a:extLst>
              </p14:cNvPr>
              <p14:cNvContentPartPr/>
              <p14:nvPr/>
            </p14:nvContentPartPr>
            <p14:xfrm>
              <a:off x="6770425" y="4196809"/>
              <a:ext cx="224640" cy="22320"/>
            </p14:xfrm>
          </p:contentPart>
        </mc:Choice>
        <mc:Fallback xmlns="">
          <p:pic>
            <p:nvPicPr>
              <p:cNvPr id="39" name="Ink 207">
                <a:extLst>
                  <a:ext uri="{FF2B5EF4-FFF2-40B4-BE49-F238E27FC236}">
                    <a16:creationId xmlns:a16="http://schemas.microsoft.com/office/drawing/2014/main" id="{645B660B-F81D-4B8B-BDFB-1C902122A1FE}"/>
                  </a:ext>
                </a:extLst>
              </p:cNvPr>
              <p:cNvPicPr/>
              <p:nvPr/>
            </p:nvPicPr>
            <p:blipFill>
              <a:blip r:embed="rId5"/>
              <a:stretch>
                <a:fillRect/>
              </a:stretch>
            </p:blipFill>
            <p:spPr>
              <a:xfrm>
                <a:off x="6762865" y="4189249"/>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09">
                <a:extLst>
                  <a:ext uri="{FF2B5EF4-FFF2-40B4-BE49-F238E27FC236}">
                    <a16:creationId xmlns:a16="http://schemas.microsoft.com/office/drawing/2014/main" id="{4E347E97-5AD6-4556-8F69-27AE04C6C8FC}"/>
                  </a:ext>
                </a:extLst>
              </p14:cNvPr>
              <p14:cNvContentPartPr/>
              <p14:nvPr/>
            </p14:nvContentPartPr>
            <p14:xfrm>
              <a:off x="3929665" y="5155849"/>
              <a:ext cx="2956320" cy="212400"/>
            </p14:xfrm>
          </p:contentPart>
        </mc:Choice>
        <mc:Fallback xmlns="">
          <p:pic>
            <p:nvPicPr>
              <p:cNvPr id="40" name="Ink 409">
                <a:extLst>
                  <a:ext uri="{FF2B5EF4-FFF2-40B4-BE49-F238E27FC236}">
                    <a16:creationId xmlns:a16="http://schemas.microsoft.com/office/drawing/2014/main" id="{4E347E97-5AD6-4556-8F69-27AE04C6C8FC}"/>
                  </a:ext>
                </a:extLst>
              </p:cNvPr>
              <p:cNvPicPr/>
              <p:nvPr/>
            </p:nvPicPr>
            <p:blipFill>
              <a:blip r:embed="rId7"/>
              <a:stretch>
                <a:fillRect/>
              </a:stretch>
            </p:blipFill>
            <p:spPr>
              <a:xfrm>
                <a:off x="3922105" y="5145409"/>
                <a:ext cx="2973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9">
                <a:extLst>
                  <a:ext uri="{FF2B5EF4-FFF2-40B4-BE49-F238E27FC236}">
                    <a16:creationId xmlns:a16="http://schemas.microsoft.com/office/drawing/2014/main" id="{26D71D61-CE48-4900-B958-5A149EC7E5BA}"/>
                  </a:ext>
                </a:extLst>
              </p14:cNvPr>
              <p14:cNvContentPartPr/>
              <p14:nvPr/>
            </p14:nvContentPartPr>
            <p14:xfrm>
              <a:off x="3923905" y="5165929"/>
              <a:ext cx="140400" cy="244440"/>
            </p14:xfrm>
          </p:contentPart>
        </mc:Choice>
        <mc:Fallback xmlns="">
          <p:pic>
            <p:nvPicPr>
              <p:cNvPr id="41" name="Ink 409">
                <a:extLst>
                  <a:ext uri="{FF2B5EF4-FFF2-40B4-BE49-F238E27FC236}">
                    <a16:creationId xmlns:a16="http://schemas.microsoft.com/office/drawing/2014/main" id="{26D71D61-CE48-4900-B958-5A149EC7E5BA}"/>
                  </a:ext>
                </a:extLst>
              </p:cNvPr>
              <p:cNvPicPr/>
              <p:nvPr/>
            </p:nvPicPr>
            <p:blipFill>
              <a:blip r:embed="rId9"/>
              <a:stretch>
                <a:fillRect/>
              </a:stretch>
            </p:blipFill>
            <p:spPr>
              <a:xfrm>
                <a:off x="3916326" y="5158369"/>
                <a:ext cx="155559"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3">
                <a:extLst>
                  <a:ext uri="{FF2B5EF4-FFF2-40B4-BE49-F238E27FC236}">
                    <a16:creationId xmlns:a16="http://schemas.microsoft.com/office/drawing/2014/main" id="{03DD2509-1CDD-4741-8972-AC0D74AD2A15}"/>
                  </a:ext>
                </a:extLst>
              </p14:cNvPr>
              <p14:cNvContentPartPr/>
              <p14:nvPr/>
            </p14:nvContentPartPr>
            <p14:xfrm>
              <a:off x="5172025" y="3370249"/>
              <a:ext cx="1598760" cy="1730160"/>
            </p14:xfrm>
          </p:contentPart>
        </mc:Choice>
        <mc:Fallback xmlns="">
          <p:pic>
            <p:nvPicPr>
              <p:cNvPr id="42" name="Ink 413">
                <a:extLst>
                  <a:ext uri="{FF2B5EF4-FFF2-40B4-BE49-F238E27FC236}">
                    <a16:creationId xmlns:a16="http://schemas.microsoft.com/office/drawing/2014/main" id="{03DD2509-1CDD-4741-8972-AC0D74AD2A15}"/>
                  </a:ext>
                </a:extLst>
              </p:cNvPr>
              <p:cNvPicPr/>
              <p:nvPr/>
            </p:nvPicPr>
            <p:blipFill>
              <a:blip r:embed="rId11"/>
              <a:stretch>
                <a:fillRect/>
              </a:stretch>
            </p:blipFill>
            <p:spPr>
              <a:xfrm>
                <a:off x="5161585" y="3359809"/>
                <a:ext cx="1616400" cy="1747800"/>
              </a:xfrm>
              <a:prstGeom prst="rect">
                <a:avLst/>
              </a:prstGeom>
            </p:spPr>
          </p:pic>
        </mc:Fallback>
      </mc:AlternateContent>
      <p:sp>
        <p:nvSpPr>
          <p:cNvPr id="47" name="TextBox 2">
            <a:extLst>
              <a:ext uri="{FF2B5EF4-FFF2-40B4-BE49-F238E27FC236}">
                <a16:creationId xmlns:a16="http://schemas.microsoft.com/office/drawing/2014/main" id="{3AC00CCF-43BF-4F28-93DF-9CC079B2ED4F}"/>
              </a:ext>
            </a:extLst>
          </p:cNvPr>
          <p:cNvSpPr txBox="1"/>
          <p:nvPr/>
        </p:nvSpPr>
        <p:spPr>
          <a:xfrm>
            <a:off x="2881855" y="3960941"/>
            <a:ext cx="992579" cy="584775"/>
          </a:xfrm>
          <a:prstGeom prst="rect">
            <a:avLst/>
          </a:prstGeom>
          <a:noFill/>
        </p:spPr>
        <p:txBody>
          <a:bodyPr wrap="none" rtlCol="0">
            <a:spAutoFit/>
          </a:bodyPr>
          <a:lstStyle/>
          <a:p>
            <a:r>
              <a:rPr lang="en-US" sz="3200"/>
              <a:t>User</a:t>
            </a:r>
          </a:p>
        </p:txBody>
      </p:sp>
      <p:sp>
        <p:nvSpPr>
          <p:cNvPr id="48" name="TextBox 7">
            <a:extLst>
              <a:ext uri="{FF2B5EF4-FFF2-40B4-BE49-F238E27FC236}">
                <a16:creationId xmlns:a16="http://schemas.microsoft.com/office/drawing/2014/main" id="{DD1631DB-37A5-4C1B-AC66-FA32D9382F85}"/>
              </a:ext>
            </a:extLst>
          </p:cNvPr>
          <p:cNvSpPr txBox="1"/>
          <p:nvPr/>
        </p:nvSpPr>
        <p:spPr>
          <a:xfrm>
            <a:off x="6686941" y="3707295"/>
            <a:ext cx="1392304" cy="584775"/>
          </a:xfrm>
          <a:prstGeom prst="rect">
            <a:avLst/>
          </a:prstGeom>
          <a:noFill/>
        </p:spPr>
        <p:txBody>
          <a:bodyPr wrap="none" rtlCol="0">
            <a:spAutoFit/>
          </a:bodyPr>
          <a:lstStyle/>
          <a:p>
            <a:r>
              <a:rPr lang="en-US" sz="3200"/>
              <a:t>Verifier</a:t>
            </a:r>
          </a:p>
        </p:txBody>
      </p:sp>
      <p:sp>
        <p:nvSpPr>
          <p:cNvPr id="49" name="TextBox 8">
            <a:extLst>
              <a:ext uri="{FF2B5EF4-FFF2-40B4-BE49-F238E27FC236}">
                <a16:creationId xmlns:a16="http://schemas.microsoft.com/office/drawing/2014/main" id="{BAB4FB23-F8A7-42A6-A887-A82BD883E0CD}"/>
              </a:ext>
            </a:extLst>
          </p:cNvPr>
          <p:cNvSpPr txBox="1"/>
          <p:nvPr/>
        </p:nvSpPr>
        <p:spPr>
          <a:xfrm>
            <a:off x="4895157" y="691421"/>
            <a:ext cx="1487908" cy="584775"/>
          </a:xfrm>
          <a:prstGeom prst="rect">
            <a:avLst/>
          </a:prstGeom>
          <a:noFill/>
        </p:spPr>
        <p:txBody>
          <a:bodyPr wrap="none" rtlCol="0">
            <a:spAutoFit/>
          </a:bodyPr>
          <a:lstStyle/>
          <a:p>
            <a:r>
              <a:rPr lang="en-US" sz="3200"/>
              <a:t>Auditor</a:t>
            </a:r>
          </a:p>
        </p:txBody>
      </p:sp>
      <mc:AlternateContent xmlns:mc="http://schemas.openxmlformats.org/markup-compatibility/2006" xmlns:a14="http://schemas.microsoft.com/office/drawing/2010/main">
        <mc:Choice Requires="a14">
          <p:sp>
            <p:nvSpPr>
              <p:cNvPr id="50" name="TextBox 12">
                <a:extLst>
                  <a:ext uri="{FF2B5EF4-FFF2-40B4-BE49-F238E27FC236}">
                    <a16:creationId xmlns:a16="http://schemas.microsoft.com/office/drawing/2014/main" id="{43122F20-5BE3-4514-85B7-841BB96F697F}"/>
                  </a:ext>
                </a:extLst>
              </p:cNvPr>
              <p:cNvSpPr txBox="1"/>
              <p:nvPr/>
            </p:nvSpPr>
            <p:spPr>
              <a:xfrm>
                <a:off x="7525755" y="4298151"/>
                <a:ext cx="3939032" cy="1446550"/>
              </a:xfrm>
              <a:prstGeom prst="rect">
                <a:avLst/>
              </a:prstGeom>
              <a:noFill/>
            </p:spPr>
            <p:txBody>
              <a:bodyPr wrap="square" rtlCol="0">
                <a:spAutoFit/>
              </a:bodyPr>
              <a:lstStyle/>
              <a:p>
                <a:r>
                  <a:rPr lang="en-US" sz="2200" dirty="0"/>
                  <a:t>e.g. 	</a:t>
                </a:r>
                <a:r>
                  <a:rPr lang="en-US" sz="2200" u="sng" dirty="0"/>
                  <a:t>A</a:t>
                </a:r>
                <a:r>
                  <a:rPr lang="en-US" sz="2200" dirty="0"/>
                  <a:t>: 	SSN of </a:t>
                </a:r>
                <a:r>
                  <a:rPr lang="en-US" altLang="zh-CN" sz="2200" dirty="0">
                    <a:solidFill>
                      <a:srgbClr val="B71E42"/>
                    </a:solidFill>
                  </a:rPr>
                  <a:t>suspects</a:t>
                </a:r>
                <a:endParaRPr lang="en-US" sz="2200" dirty="0"/>
              </a:p>
              <a:p>
                <a:r>
                  <a:rPr lang="en-US" sz="2200" dirty="0"/>
                  <a:t>	</a:t>
                </a:r>
                <a:r>
                  <a:rPr lang="en-US" sz="2200" u="sng" dirty="0"/>
                  <a:t>V</a:t>
                </a:r>
                <a:r>
                  <a:rPr lang="en-US" sz="2200" dirty="0"/>
                  <a:t>: 	</a:t>
                </a:r>
                <a:r>
                  <a:rPr lang="en-US" sz="2200" u="sng" dirty="0" err="1"/>
                  <a:t>U</a:t>
                </a:r>
                <a:r>
                  <a:rPr lang="en-US" sz="2200" dirty="0" err="1"/>
                  <a:t>.age</a:t>
                </a:r>
                <a:r>
                  <a:rPr lang="en-US" sz="2200" dirty="0"/>
                  <a:t> </a:t>
                </a:r>
                <a14:m>
                  <m:oMath xmlns:m="http://schemas.openxmlformats.org/officeDocument/2006/math">
                    <m:r>
                      <a:rPr lang="en-GB" sz="2200" b="0" i="1" smtClean="0">
                        <a:latin typeface="Cambria Math" panose="02040503050406030204" pitchFamily="18" charset="0"/>
                      </a:rPr>
                      <m:t>≥</m:t>
                    </m:r>
                  </m:oMath>
                </a14:m>
                <a:r>
                  <a:rPr lang="en-GB" sz="2200" b="0" dirty="0"/>
                  <a:t> 21</a:t>
                </a:r>
              </a:p>
              <a:p>
                <a:r>
                  <a:rPr lang="en-GB" sz="2200" dirty="0"/>
                  <a:t>		</a:t>
                </a:r>
                <a:r>
                  <a:rPr lang="en-GB" sz="2200" u="sng" dirty="0" err="1"/>
                  <a:t>U</a:t>
                </a:r>
                <a:r>
                  <a:rPr lang="en-GB" sz="2200" dirty="0" err="1"/>
                  <a:t>.country</a:t>
                </a:r>
                <a:r>
                  <a:rPr lang="en-GB" sz="2200" dirty="0"/>
                  <a:t> </a:t>
                </a:r>
                <a14:m>
                  <m:oMath xmlns:m="http://schemas.openxmlformats.org/officeDocument/2006/math">
                    <m:r>
                      <a:rPr lang="en-GB" sz="2200" b="0" i="1" smtClean="0">
                        <a:latin typeface="Cambria Math" panose="02040503050406030204" pitchFamily="18" charset="0"/>
                      </a:rPr>
                      <m:t>∉</m:t>
                    </m:r>
                  </m:oMath>
                </a14:m>
                <a:r>
                  <a:rPr lang="en-GB" sz="2200" b="0" dirty="0"/>
                  <a:t> EU</a:t>
                </a:r>
              </a:p>
              <a:p>
                <a:endParaRPr lang="en-US" sz="2200" dirty="0"/>
              </a:p>
            </p:txBody>
          </p:sp>
        </mc:Choice>
        <mc:Fallback xmlns="">
          <p:sp>
            <p:nvSpPr>
              <p:cNvPr id="50" name="TextBox 12">
                <a:extLst>
                  <a:ext uri="{FF2B5EF4-FFF2-40B4-BE49-F238E27FC236}">
                    <a16:creationId xmlns:a16="http://schemas.microsoft.com/office/drawing/2014/main" id="{43122F20-5BE3-4514-85B7-841BB96F697F}"/>
                  </a:ext>
                </a:extLst>
              </p:cNvPr>
              <p:cNvSpPr txBox="1">
                <a:spLocks noRot="1" noChangeAspect="1" noMove="1" noResize="1" noEditPoints="1" noAdjustHandles="1" noChangeArrowheads="1" noChangeShapeType="1" noTextEdit="1"/>
              </p:cNvSpPr>
              <p:nvPr/>
            </p:nvSpPr>
            <p:spPr>
              <a:xfrm>
                <a:off x="7525755" y="4298151"/>
                <a:ext cx="3939032" cy="1446550"/>
              </a:xfrm>
              <a:prstGeom prst="rect">
                <a:avLst/>
              </a:prstGeom>
              <a:blipFill>
                <a:blip r:embed="rId12"/>
                <a:stretch>
                  <a:fillRect l="-2012" t="-2954"/>
                </a:stretch>
              </a:blipFill>
            </p:spPr>
            <p:txBody>
              <a:bodyPr/>
              <a:lstStyle/>
              <a:p>
                <a:r>
                  <a:rPr lang="zh-CN" altLang="en-US">
                    <a:noFill/>
                  </a:rPr>
                  <a:t> </a:t>
                </a:r>
              </a:p>
            </p:txBody>
          </p:sp>
        </mc:Fallback>
      </mc:AlternateContent>
      <p:grpSp>
        <p:nvGrpSpPr>
          <p:cNvPr id="55" name="Group 26">
            <a:extLst>
              <a:ext uri="{FF2B5EF4-FFF2-40B4-BE49-F238E27FC236}">
                <a16:creationId xmlns:a16="http://schemas.microsoft.com/office/drawing/2014/main" id="{42C14ED2-E7EF-4705-98B4-071849505AD9}"/>
              </a:ext>
            </a:extLst>
          </p:cNvPr>
          <p:cNvGrpSpPr/>
          <p:nvPr/>
        </p:nvGrpSpPr>
        <p:grpSpPr>
          <a:xfrm>
            <a:off x="1370449" y="1965390"/>
            <a:ext cx="2625032" cy="2510524"/>
            <a:chOff x="-175086" y="1687095"/>
            <a:chExt cx="2625032" cy="2510524"/>
          </a:xfrm>
        </p:grpSpPr>
        <mc:AlternateContent xmlns:mc="http://schemas.openxmlformats.org/markup-compatibility/2006" xmlns:p14="http://schemas.microsoft.com/office/powerpoint/2010/main">
          <mc:Choice Requires="p14">
            <p:contentPart p14:bwMode="auto" r:id="rId13">
              <p14:nvContentPartPr>
                <p14:cNvPr id="56" name="Ink 10">
                  <a:extLst>
                    <a:ext uri="{FF2B5EF4-FFF2-40B4-BE49-F238E27FC236}">
                      <a16:creationId xmlns:a16="http://schemas.microsoft.com/office/drawing/2014/main" id="{DA8EEA4F-E346-4FF3-9BA5-766235489C62}"/>
                    </a:ext>
                  </a:extLst>
                </p14:cNvPr>
                <p14:cNvContentPartPr/>
                <p14:nvPr/>
              </p14:nvContentPartPr>
              <p14:xfrm>
                <a:off x="-175086" y="1687095"/>
                <a:ext cx="2553456" cy="2326680"/>
              </p14:xfrm>
            </p:contentPart>
          </mc:Choice>
          <mc:Fallback xmlns="">
            <p:pic>
              <p:nvPicPr>
                <p:cNvPr id="11" name="Ink 10"/>
              </p:nvPicPr>
              <p:blipFill>
                <a:blip r:embed="rId25"/>
              </p:blipFill>
              <p:spPr>
                <a:xfrm>
                  <a:off x="-175086" y="1687095"/>
                  <a:ext cx="2553456" cy="2326680"/>
                </a:xfrm>
                <a:prstGeom prst="rect"/>
              </p:spPr>
            </p:pic>
          </mc:Fallback>
        </mc:AlternateContent>
        <p:sp>
          <p:nvSpPr>
            <p:cNvPr id="57" name="TextBox 11">
              <a:extLst>
                <a:ext uri="{FF2B5EF4-FFF2-40B4-BE49-F238E27FC236}">
                  <a16:creationId xmlns:a16="http://schemas.microsoft.com/office/drawing/2014/main" id="{E7942403-0A84-4D79-A9C9-676550FD2EA0}"/>
                </a:ext>
              </a:extLst>
            </p:cNvPr>
            <p:cNvSpPr txBox="1"/>
            <p:nvPr/>
          </p:nvSpPr>
          <p:spPr>
            <a:xfrm>
              <a:off x="6642" y="2073961"/>
              <a:ext cx="2443304" cy="2123658"/>
            </a:xfrm>
            <a:prstGeom prst="rect">
              <a:avLst/>
            </a:prstGeom>
            <a:noFill/>
          </p:spPr>
          <p:txBody>
            <a:bodyPr wrap="square" rtlCol="0">
              <a:spAutoFit/>
            </a:bodyPr>
            <a:lstStyle/>
            <a:p>
              <a:r>
                <a:rPr lang="en-US" sz="2200" dirty="0"/>
                <a:t>My attributes are </a:t>
              </a:r>
              <a:r>
                <a:rPr lang="en-US" sz="2200" b="1" dirty="0">
                  <a:solidFill>
                    <a:srgbClr val="34A060"/>
                  </a:solidFill>
                </a:rPr>
                <a:t>y</a:t>
              </a:r>
              <a:r>
                <a:rPr lang="en-US" sz="2200" dirty="0"/>
                <a:t>.</a:t>
              </a:r>
            </a:p>
            <a:p>
              <a:r>
                <a:rPr lang="en-US" sz="2200" dirty="0"/>
                <a:t>I need </a:t>
              </a:r>
              <a:r>
                <a:rPr lang="en-US" sz="2200" u="sng" dirty="0"/>
                <a:t>V</a:t>
              </a:r>
              <a:r>
                <a:rPr lang="en-US" sz="2200" dirty="0"/>
                <a:t>’s service.</a:t>
              </a:r>
              <a:r>
                <a:rPr lang="en-US" altLang="zh-CN" sz="2200" dirty="0">
                  <a:solidFill>
                    <a:srgbClr val="B71E42"/>
                  </a:solidFill>
                </a:rPr>
                <a:t> </a:t>
              </a:r>
            </a:p>
            <a:p>
              <a:r>
                <a:rPr lang="en-US" altLang="zh-CN" sz="2200" dirty="0">
                  <a:solidFill>
                    <a:srgbClr val="B71E42"/>
                  </a:solidFill>
                </a:rPr>
                <a:t>I only see</a:t>
              </a:r>
              <a:r>
                <a:rPr lang="en-US" altLang="zh-CN" sz="2200" dirty="0"/>
                <a:t> </a:t>
              </a:r>
              <a:r>
                <a:rPr lang="en-US" altLang="zh-CN" sz="2200" b="1" dirty="0">
                  <a:solidFill>
                    <a:srgbClr val="34A060"/>
                  </a:solidFill>
                </a:rPr>
                <a:t>f</a:t>
              </a:r>
              <a:r>
                <a:rPr lang="en-US" altLang="zh-CN" sz="2200" dirty="0"/>
                <a:t>.</a:t>
              </a:r>
            </a:p>
            <a:p>
              <a:r>
                <a:rPr lang="en-US" altLang="zh-CN" sz="2200" dirty="0">
                  <a:solidFill>
                    <a:srgbClr val="B71E42"/>
                  </a:solidFill>
                </a:rPr>
                <a:t>I accept that </a:t>
              </a:r>
              <a:r>
                <a:rPr lang="en-US" altLang="zh-CN" sz="2200" u="sng" dirty="0">
                  <a:solidFill>
                    <a:srgbClr val="B71E42"/>
                  </a:solidFill>
                </a:rPr>
                <a:t>A</a:t>
              </a:r>
              <a:r>
                <a:rPr lang="en-US" altLang="zh-CN" sz="2200" dirty="0">
                  <a:solidFill>
                    <a:srgbClr val="B71E42"/>
                  </a:solidFill>
                </a:rPr>
                <a:t> </a:t>
              </a:r>
              <a:br>
                <a:rPr lang="en-US" altLang="zh-CN" sz="2200" dirty="0">
                  <a:solidFill>
                    <a:srgbClr val="B71E42"/>
                  </a:solidFill>
                </a:rPr>
              </a:br>
              <a:r>
                <a:rPr lang="en-US" altLang="zh-CN" sz="2200" dirty="0">
                  <a:solidFill>
                    <a:srgbClr val="B71E42"/>
                  </a:solidFill>
                </a:rPr>
                <a:t>sees</a:t>
              </a:r>
              <a:r>
                <a:rPr lang="en-US" altLang="zh-CN" sz="2200" dirty="0">
                  <a:solidFill>
                    <a:srgbClr val="34A060"/>
                  </a:solidFill>
                </a:rPr>
                <a:t> </a:t>
              </a:r>
              <a:r>
                <a:rPr lang="en-US" altLang="zh-CN" sz="2200" b="1" dirty="0">
                  <a:solidFill>
                    <a:srgbClr val="34A060"/>
                  </a:solidFill>
                </a:rPr>
                <a:t>f</a:t>
              </a:r>
              <a:r>
                <a:rPr lang="en-US" altLang="zh-CN" sz="2200" dirty="0"/>
                <a:t>(</a:t>
              </a:r>
              <a:r>
                <a:rPr lang="en-US" altLang="zh-CN" sz="2200" dirty="0">
                  <a:solidFill>
                    <a:srgbClr val="34A060"/>
                  </a:solidFill>
                </a:rPr>
                <a:t> </a:t>
              </a:r>
              <a:r>
                <a:rPr lang="en-US" altLang="zh-CN" sz="2200" b="1" dirty="0">
                  <a:solidFill>
                    <a:srgbClr val="34A060"/>
                  </a:solidFill>
                </a:rPr>
                <a:t>x</a:t>
              </a:r>
              <a:r>
                <a:rPr lang="en-US" altLang="zh-CN" sz="2200" dirty="0">
                  <a:solidFill>
                    <a:srgbClr val="34A060"/>
                  </a:solidFill>
                </a:rPr>
                <a:t> </a:t>
              </a:r>
              <a:r>
                <a:rPr lang="en-US" altLang="zh-CN" sz="2200" dirty="0"/>
                <a:t>,</a:t>
              </a:r>
              <a:r>
                <a:rPr lang="en-US" altLang="zh-CN" sz="2200" dirty="0">
                  <a:solidFill>
                    <a:srgbClr val="34A060"/>
                  </a:solidFill>
                </a:rPr>
                <a:t> </a:t>
              </a:r>
              <a:r>
                <a:rPr lang="en-US" altLang="zh-CN" sz="2200" b="1" dirty="0">
                  <a:solidFill>
                    <a:srgbClr val="34A060"/>
                  </a:solidFill>
                </a:rPr>
                <a:t>y</a:t>
              </a:r>
              <a:r>
                <a:rPr lang="en-US" altLang="zh-CN" sz="2200" dirty="0"/>
                <a:t>).</a:t>
              </a:r>
              <a:endParaRPr lang="en-US" altLang="zh-CN" sz="2200" dirty="0">
                <a:solidFill>
                  <a:srgbClr val="34A060"/>
                </a:solidFill>
              </a:endParaRPr>
            </a:p>
            <a:p>
              <a:endParaRPr lang="en-US" sz="2200" dirty="0"/>
            </a:p>
          </p:txBody>
        </p:sp>
        <mc:AlternateContent xmlns:mc="http://schemas.openxmlformats.org/markup-compatibility/2006" xmlns:p14="http://schemas.microsoft.com/office/powerpoint/2010/main">
          <mc:Choice Requires="p14">
            <p:contentPart p14:bwMode="auto" r:id="rId26">
              <p14:nvContentPartPr>
                <p14:cNvPr id="58" name="Ink 22">
                  <a:extLst>
                    <a:ext uri="{FF2B5EF4-FFF2-40B4-BE49-F238E27FC236}">
                      <a16:creationId xmlns:a16="http://schemas.microsoft.com/office/drawing/2014/main" id="{1BBEC251-F5DE-459F-A30F-C516A1FEC809}"/>
                    </a:ext>
                  </a:extLst>
                </p14:cNvPr>
                <p14:cNvContentPartPr/>
                <p14:nvPr/>
              </p14:nvContentPartPr>
              <p14:xfrm>
                <a:off x="1260148" y="3812495"/>
                <a:ext cx="154539" cy="102727"/>
              </p14:xfrm>
            </p:contentPart>
          </mc:Choice>
          <mc:Fallback xmlns="">
            <p:pic>
              <p:nvPicPr>
                <p:cNvPr id="23" name="Ink 22"/>
              </p:nvPicPr>
              <p:blipFill>
                <a:blip r:embed="rId27"/>
              </p:blipFill>
              <p:spPr>
                <a:xfrm>
                  <a:off x="1260148" y="3812495"/>
                  <a:ext cx="154539" cy="102727"/>
                </a:xfrm>
                <a:prstGeom prst="rect"/>
              </p:spPr>
            </p:pic>
          </mc:Fallback>
        </mc:AlternateContent>
      </p:grpSp>
      <mc:AlternateContent xmlns:mc="http://schemas.openxmlformats.org/markup-compatibility/2006" xmlns:p14="http://schemas.microsoft.com/office/powerpoint/2010/main">
        <mc:Choice Requires="p14">
          <p:contentPart p14:bwMode="auto" r:id="rId28">
            <p14:nvContentPartPr>
              <p14:cNvPr id="59" name="Ink 24">
                <a:extLst>
                  <a:ext uri="{FF2B5EF4-FFF2-40B4-BE49-F238E27FC236}">
                    <a16:creationId xmlns:a16="http://schemas.microsoft.com/office/drawing/2014/main" id="{9948E579-7278-4C6C-9E96-B8DEA68EF9D7}"/>
                  </a:ext>
                </a:extLst>
              </p14:cNvPr>
              <p14:cNvContentPartPr/>
              <p14:nvPr/>
            </p14:nvContentPartPr>
            <p14:xfrm>
              <a:off x="2989275" y="4481569"/>
              <a:ext cx="243720" cy="16920"/>
            </p14:xfrm>
          </p:contentPart>
        </mc:Choice>
        <mc:Fallback xmlns="">
          <p:pic>
            <p:nvPicPr>
              <p:cNvPr id="59" name="Ink 24">
                <a:extLst>
                  <a:ext uri="{FF2B5EF4-FFF2-40B4-BE49-F238E27FC236}">
                    <a16:creationId xmlns:a16="http://schemas.microsoft.com/office/drawing/2014/main" id="{9948E579-7278-4C6C-9E96-B8DEA68EF9D7}"/>
                  </a:ext>
                </a:extLst>
              </p:cNvPr>
              <p:cNvPicPr/>
              <p:nvPr/>
            </p:nvPicPr>
            <p:blipFill>
              <a:blip r:embed="rId29"/>
              <a:stretch>
                <a:fillRect/>
              </a:stretch>
            </p:blipFill>
            <p:spPr>
              <a:xfrm>
                <a:off x="2981715" y="4473845"/>
                <a:ext cx="258840" cy="32369"/>
              </a:xfrm>
              <a:prstGeom prst="rect">
                <a:avLst/>
              </a:prstGeom>
            </p:spPr>
          </p:pic>
        </mc:Fallback>
      </mc:AlternateContent>
      <p:pic>
        <p:nvPicPr>
          <p:cNvPr id="61" name="Picture 33">
            <a:extLst>
              <a:ext uri="{FF2B5EF4-FFF2-40B4-BE49-F238E27FC236}">
                <a16:creationId xmlns:a16="http://schemas.microsoft.com/office/drawing/2014/main" id="{4159CFB0-0184-4469-8C5A-478AB7A5C1E2}"/>
              </a:ext>
            </a:extLst>
          </p:cNvPr>
          <p:cNvPicPr>
            <a:picLocks noChangeAspect="1"/>
          </p:cNvPicPr>
          <p:nvPr/>
        </p:nvPicPr>
        <p:blipFill>
          <a:blip r:embed="rId30"/>
          <a:stretch>
            <a:fillRect/>
          </a:stretch>
        </p:blipFill>
        <p:spPr>
          <a:xfrm>
            <a:off x="2626451" y="4835979"/>
            <a:ext cx="1598761" cy="1334680"/>
          </a:xfrm>
          <a:prstGeom prst="rect">
            <a:avLst/>
          </a:prstGeom>
        </p:spPr>
      </p:pic>
      <p:pic>
        <p:nvPicPr>
          <p:cNvPr id="62" name="Picture 34">
            <a:extLst>
              <a:ext uri="{FF2B5EF4-FFF2-40B4-BE49-F238E27FC236}">
                <a16:creationId xmlns:a16="http://schemas.microsoft.com/office/drawing/2014/main" id="{85C3D3CB-6920-44C6-9581-8D4C5F0A1DED}"/>
              </a:ext>
            </a:extLst>
          </p:cNvPr>
          <p:cNvPicPr>
            <a:picLocks noChangeAspect="1"/>
          </p:cNvPicPr>
          <p:nvPr/>
        </p:nvPicPr>
        <p:blipFill>
          <a:blip r:embed="rId31"/>
          <a:stretch>
            <a:fillRect/>
          </a:stretch>
        </p:blipFill>
        <p:spPr>
          <a:xfrm>
            <a:off x="6789344" y="4527795"/>
            <a:ext cx="884263" cy="1598474"/>
          </a:xfrm>
          <a:prstGeom prst="rect">
            <a:avLst/>
          </a:prstGeom>
        </p:spPr>
      </p:pic>
      <mc:AlternateContent xmlns:mc="http://schemas.openxmlformats.org/markup-compatibility/2006" xmlns:p14="http://schemas.microsoft.com/office/powerpoint/2010/main">
        <mc:Choice Requires="p14">
          <p:contentPart p14:bwMode="auto" r:id="rId32">
            <p14:nvContentPartPr>
              <p14:cNvPr id="28" name="Ink 90">
                <a:extLst>
                  <a:ext uri="{FF2B5EF4-FFF2-40B4-BE49-F238E27FC236}">
                    <a16:creationId xmlns:a16="http://schemas.microsoft.com/office/drawing/2014/main" id="{1FFC324C-08A8-4578-ACFF-5305A1517833}"/>
                  </a:ext>
                </a:extLst>
              </p14:cNvPr>
              <p14:cNvContentPartPr/>
              <p14:nvPr/>
            </p14:nvContentPartPr>
            <p14:xfrm>
              <a:off x="6745389" y="476809"/>
              <a:ext cx="4072110" cy="1248480"/>
            </p14:xfrm>
          </p:contentPart>
        </mc:Choice>
        <mc:Fallback xmlns="">
          <p:pic>
            <p:nvPicPr>
              <p:cNvPr id="28" name="Ink 90">
                <a:extLst>
                  <a:ext uri="{FF2B5EF4-FFF2-40B4-BE49-F238E27FC236}">
                    <a16:creationId xmlns:a16="http://schemas.microsoft.com/office/drawing/2014/main" id="{1FFC324C-08A8-4578-ACFF-5305A1517833}"/>
                  </a:ext>
                </a:extLst>
              </p:cNvPr>
              <p:cNvPicPr/>
              <p:nvPr/>
            </p:nvPicPr>
            <p:blipFill>
              <a:blip r:embed="rId33"/>
              <a:stretch>
                <a:fillRect/>
              </a:stretch>
            </p:blipFill>
            <p:spPr>
              <a:xfrm>
                <a:off x="6737829" y="469247"/>
                <a:ext cx="4087231" cy="12636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94">
                <a:extLst>
                  <a:ext uri="{FF2B5EF4-FFF2-40B4-BE49-F238E27FC236}">
                    <a16:creationId xmlns:a16="http://schemas.microsoft.com/office/drawing/2014/main" id="{2D385A76-4327-4D16-8B84-6971C9A47189}"/>
                  </a:ext>
                </a:extLst>
              </p14:cNvPr>
              <p14:cNvContentPartPr/>
              <p14:nvPr/>
            </p14:nvContentPartPr>
            <p14:xfrm>
              <a:off x="6412413" y="753738"/>
              <a:ext cx="552813" cy="216271"/>
            </p14:xfrm>
          </p:contentPart>
        </mc:Choice>
        <mc:Fallback xmlns="">
          <p:pic>
            <p:nvPicPr>
              <p:cNvPr id="29" name="Ink 94">
                <a:extLst>
                  <a:ext uri="{FF2B5EF4-FFF2-40B4-BE49-F238E27FC236}">
                    <a16:creationId xmlns:a16="http://schemas.microsoft.com/office/drawing/2014/main" id="{2D385A76-4327-4D16-8B84-6971C9A47189}"/>
                  </a:ext>
                </a:extLst>
              </p:cNvPr>
              <p:cNvPicPr/>
              <p:nvPr/>
            </p:nvPicPr>
            <p:blipFill>
              <a:blip r:embed="rId35"/>
              <a:stretch>
                <a:fillRect/>
              </a:stretch>
            </p:blipFill>
            <p:spPr>
              <a:xfrm>
                <a:off x="6404850" y="746169"/>
                <a:ext cx="567939" cy="2314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97">
                <a:extLst>
                  <a:ext uri="{FF2B5EF4-FFF2-40B4-BE49-F238E27FC236}">
                    <a16:creationId xmlns:a16="http://schemas.microsoft.com/office/drawing/2014/main" id="{3BA469FB-2C46-44F9-AE1D-F00D4341E7AD}"/>
                  </a:ext>
                </a:extLst>
              </p14:cNvPr>
              <p14:cNvContentPartPr/>
              <p14:nvPr/>
            </p14:nvContentPartPr>
            <p14:xfrm>
              <a:off x="6969669" y="411289"/>
              <a:ext cx="317880" cy="345240"/>
            </p14:xfrm>
          </p:contentPart>
        </mc:Choice>
        <mc:Fallback xmlns="">
          <p:pic>
            <p:nvPicPr>
              <p:cNvPr id="30" name="Ink 97">
                <a:extLst>
                  <a:ext uri="{FF2B5EF4-FFF2-40B4-BE49-F238E27FC236}">
                    <a16:creationId xmlns:a16="http://schemas.microsoft.com/office/drawing/2014/main" id="{3BA469FB-2C46-44F9-AE1D-F00D4341E7AD}"/>
                  </a:ext>
                </a:extLst>
              </p:cNvPr>
              <p:cNvPicPr/>
              <p:nvPr/>
            </p:nvPicPr>
            <p:blipFill>
              <a:blip r:embed="rId37"/>
              <a:stretch>
                <a:fillRect/>
              </a:stretch>
            </p:blipFill>
            <p:spPr>
              <a:xfrm>
                <a:off x="6962109" y="403729"/>
                <a:ext cx="333000" cy="360360"/>
              </a:xfrm>
              <a:prstGeom prst="rect">
                <a:avLst/>
              </a:prstGeom>
            </p:spPr>
          </p:pic>
        </mc:Fallback>
      </mc:AlternateContent>
      <p:sp>
        <p:nvSpPr>
          <p:cNvPr id="31" name="TextBox 18">
            <a:extLst>
              <a:ext uri="{FF2B5EF4-FFF2-40B4-BE49-F238E27FC236}">
                <a16:creationId xmlns:a16="http://schemas.microsoft.com/office/drawing/2014/main" id="{D110074D-1800-433F-A1F2-C4F6FDF6768F}"/>
              </a:ext>
            </a:extLst>
          </p:cNvPr>
          <p:cNvSpPr txBox="1"/>
          <p:nvPr/>
        </p:nvSpPr>
        <p:spPr>
          <a:xfrm>
            <a:off x="7063146" y="478402"/>
            <a:ext cx="3548365" cy="1107996"/>
          </a:xfrm>
          <a:prstGeom prst="rect">
            <a:avLst/>
          </a:prstGeom>
          <a:noFill/>
        </p:spPr>
        <p:txBody>
          <a:bodyPr wrap="square" rtlCol="0">
            <a:spAutoFit/>
          </a:bodyPr>
          <a:lstStyle/>
          <a:p>
            <a:pPr algn="ctr"/>
            <a:r>
              <a:rPr lang="en-US" sz="2200" dirty="0">
                <a:solidFill>
                  <a:srgbClr val="C00000"/>
                </a:solidFill>
              </a:rPr>
              <a:t>Only I</a:t>
            </a:r>
            <a:r>
              <a:rPr lang="en-US" sz="2200" dirty="0"/>
              <a:t> know </a:t>
            </a:r>
            <a:r>
              <a:rPr lang="en-US" sz="2200" b="1" dirty="0">
                <a:solidFill>
                  <a:srgbClr val="34A060"/>
                </a:solidFill>
              </a:rPr>
              <a:t>x = {y</a:t>
            </a:r>
            <a:r>
              <a:rPr lang="en-US" sz="2200" b="1" baseline="-25000" dirty="0">
                <a:solidFill>
                  <a:srgbClr val="34A060"/>
                </a:solidFill>
              </a:rPr>
              <a:t>1</a:t>
            </a:r>
            <a:r>
              <a:rPr lang="en-US" sz="2200" b="1" dirty="0">
                <a:solidFill>
                  <a:srgbClr val="34A060"/>
                </a:solidFill>
              </a:rPr>
              <a:t>,… </a:t>
            </a:r>
            <a:r>
              <a:rPr lang="en-US" sz="2200" b="1" dirty="0" err="1">
                <a:solidFill>
                  <a:srgbClr val="34A060"/>
                </a:solidFill>
              </a:rPr>
              <a:t>y</a:t>
            </a:r>
            <a:r>
              <a:rPr lang="en-US" sz="2200" b="1" baseline="-25000" dirty="0" err="1">
                <a:solidFill>
                  <a:srgbClr val="34A060"/>
                </a:solidFill>
              </a:rPr>
              <a:t>n</a:t>
            </a:r>
            <a:r>
              <a:rPr lang="en-US" sz="2200" b="1" dirty="0">
                <a:solidFill>
                  <a:srgbClr val="34A060"/>
                </a:solidFill>
              </a:rPr>
              <a:t>}</a:t>
            </a:r>
            <a:r>
              <a:rPr lang="en-US" sz="2200" dirty="0"/>
              <a:t>;</a:t>
            </a:r>
          </a:p>
          <a:p>
            <a:pPr algn="ctr"/>
            <a:r>
              <a:rPr lang="en-US" sz="2200" b="1" dirty="0" err="1">
                <a:solidFill>
                  <a:srgbClr val="34A060"/>
                </a:solidFill>
              </a:rPr>
              <a:t>y</a:t>
            </a:r>
            <a:r>
              <a:rPr lang="en-US" sz="2200" b="1" baseline="-25000" dirty="0" err="1">
                <a:solidFill>
                  <a:srgbClr val="34A060"/>
                </a:solidFill>
              </a:rPr>
              <a:t>i</a:t>
            </a:r>
            <a:r>
              <a:rPr lang="en-US" sz="2200" b="1" baseline="-25000" dirty="0">
                <a:solidFill>
                  <a:srgbClr val="34A060"/>
                </a:solidFill>
              </a:rPr>
              <a:t> </a:t>
            </a:r>
            <a:r>
              <a:rPr lang="en-US" sz="2200" dirty="0"/>
              <a:t>= SSN of </a:t>
            </a:r>
            <a:r>
              <a:rPr lang="en-US" sz="2200" dirty="0" err="1"/>
              <a:t>i</a:t>
            </a:r>
            <a:r>
              <a:rPr lang="en-US" sz="2200" baseline="30000" dirty="0" err="1"/>
              <a:t>th</a:t>
            </a:r>
            <a:r>
              <a:rPr lang="en-US" sz="2200" dirty="0"/>
              <a:t> </a:t>
            </a:r>
            <a:r>
              <a:rPr lang="en-US" sz="2200" dirty="0">
                <a:solidFill>
                  <a:srgbClr val="B71E42"/>
                </a:solidFill>
              </a:rPr>
              <a:t>suspect</a:t>
            </a:r>
            <a:br>
              <a:rPr lang="en-US" sz="2200" dirty="0"/>
            </a:br>
            <a:r>
              <a:rPr lang="en-US" sz="2200" dirty="0"/>
              <a:t>I </a:t>
            </a:r>
            <a:r>
              <a:rPr lang="en-US" sz="2200" dirty="0">
                <a:solidFill>
                  <a:srgbClr val="B71E42"/>
                </a:solidFill>
              </a:rPr>
              <a:t>only</a:t>
            </a:r>
            <a:r>
              <a:rPr lang="en-US" sz="2200" dirty="0"/>
              <a:t> see </a:t>
            </a:r>
            <a:r>
              <a:rPr lang="en-US" sz="2200" b="1" dirty="0">
                <a:solidFill>
                  <a:srgbClr val="34A060"/>
                </a:solidFill>
              </a:rPr>
              <a:t>f</a:t>
            </a:r>
            <a:r>
              <a:rPr lang="en-US" sz="2200" dirty="0"/>
              <a:t>(</a:t>
            </a:r>
            <a:r>
              <a:rPr lang="en-US" sz="2200" b="1" dirty="0" err="1">
                <a:solidFill>
                  <a:srgbClr val="34A060"/>
                </a:solidFill>
              </a:rPr>
              <a:t>x</a:t>
            </a:r>
            <a:r>
              <a:rPr lang="en-US" sz="2200" dirty="0" err="1"/>
              <a:t>,</a:t>
            </a:r>
            <a:r>
              <a:rPr lang="en-US" sz="2200" b="1" dirty="0" err="1">
                <a:solidFill>
                  <a:srgbClr val="34A060"/>
                </a:solidFill>
              </a:rPr>
              <a:t>y</a:t>
            </a:r>
            <a:r>
              <a:rPr lang="en-US" sz="2200" dirty="0"/>
              <a:t>).</a:t>
            </a:r>
          </a:p>
        </p:txBody>
      </p:sp>
      <mc:AlternateContent xmlns:mc="http://schemas.openxmlformats.org/markup-compatibility/2006" xmlns:a14="http://schemas.microsoft.com/office/drawing/2010/main">
        <mc:Choice Requires="a14">
          <p:sp>
            <p:nvSpPr>
              <p:cNvPr id="32" name="TextBox 8">
                <a:extLst>
                  <a:ext uri="{FF2B5EF4-FFF2-40B4-BE49-F238E27FC236}">
                    <a16:creationId xmlns:a16="http://schemas.microsoft.com/office/drawing/2014/main" id="{BF130ACB-79A6-425F-9C01-BF648B96F241}"/>
                  </a:ext>
                </a:extLst>
              </p:cNvPr>
              <p:cNvSpPr txBox="1"/>
              <p:nvPr/>
            </p:nvSpPr>
            <p:spPr>
              <a:xfrm>
                <a:off x="7413189" y="1925174"/>
                <a:ext cx="3064365" cy="823815"/>
              </a:xfrm>
              <a:prstGeom prst="rect">
                <a:avLst/>
              </a:prstGeom>
              <a:noFill/>
            </p:spPr>
            <p:txBody>
              <a:bodyPr wrap="none" lIns="0" tIns="0" rIns="0" bIns="0" rtlCol="0">
                <a:spAutoFit/>
              </a:bodyPr>
              <a:lstStyle/>
              <a:p>
                <a:r>
                  <a:rPr lang="en-US" sz="2400" b="1" dirty="0">
                    <a:solidFill>
                      <a:srgbClr val="34A060"/>
                    </a:solidFill>
                  </a:rPr>
                  <a:t>f</a:t>
                </a:r>
                <a:r>
                  <a:rPr lang="en-US" sz="2400" dirty="0"/>
                  <a:t>(</a:t>
                </a:r>
                <a:r>
                  <a:rPr lang="en-US" sz="2400" b="1" dirty="0" err="1">
                    <a:solidFill>
                      <a:srgbClr val="34A060"/>
                    </a:solidFill>
                  </a:rPr>
                  <a:t>x</a:t>
                </a:r>
                <a:r>
                  <a:rPr lang="en-US" sz="2400" dirty="0" err="1"/>
                  <a:t>,</a:t>
                </a:r>
                <a:r>
                  <a:rPr lang="en-US" sz="2400" b="1" dirty="0" err="1">
                    <a:solidFill>
                      <a:srgbClr val="34A060"/>
                    </a:solidFill>
                  </a:rPr>
                  <a:t>y</a:t>
                </a:r>
                <a:r>
                  <a:rPr lang="en-US" sz="2400" dirty="0"/>
                  <a:t>)</a:t>
                </a:r>
                <a14:m>
                  <m:oMath xmlns:m="http://schemas.openxmlformats.org/officeDocument/2006/math">
                    <m:r>
                      <m:rPr>
                        <m:nor/>
                      </m:rPr>
                      <a:rPr lang="en-GB" sz="2400" b="1">
                        <a:solidFill>
                          <a:srgbClr val="34A060"/>
                        </a:solidFill>
                        <a:latin typeface="Cambria Math" panose="02040503050406030204" pitchFamily="18" charset="0"/>
                      </a:rPr>
                      <m:t> </m:t>
                    </m:r>
                    <m:r>
                      <m:rPr>
                        <m:nor/>
                      </m:rPr>
                      <a:rPr lang="en-GB" sz="2400" b="0" i="0" smtClean="0">
                        <a:latin typeface="Cambria Math" panose="02040503050406030204" pitchFamily="18" charset="0"/>
                      </a:rPr>
                      <m:t>= </m:t>
                    </m:r>
                    <m:d>
                      <m:dPr>
                        <m:begChr m:val="{"/>
                        <m:endChr m:val=""/>
                        <m:ctrlPr>
                          <a:rPr lang="en-GB" sz="2400" b="0" i="1" smtClean="0">
                            <a:latin typeface="Cambria Math" panose="02040503050406030204" pitchFamily="18" charset="0"/>
                          </a:rPr>
                        </m:ctrlPr>
                      </m:dPr>
                      <m:e>
                        <m:m>
                          <m:mPr>
                            <m:mcs>
                              <m:mc>
                                <m:mcPr>
                                  <m:count m:val="2"/>
                                  <m:mcJc m:val="center"/>
                                </m:mcPr>
                              </m:mc>
                            </m:mcs>
                            <m:ctrlPr>
                              <a:rPr lang="en-GB" sz="2400" b="0" i="1" smtClean="0">
                                <a:latin typeface="Cambria Math" panose="02040503050406030204" pitchFamily="18" charset="0"/>
                              </a:rPr>
                            </m:ctrlPr>
                          </m:mPr>
                          <m:mr>
                            <m:e>
                              <m:r>
                                <m:rPr>
                                  <m:nor/>
                                  <m:brk m:alnAt="7"/>
                                </m:rPr>
                                <a:rPr lang="en-GB" sz="2400" b="1" i="0" smtClean="0">
                                  <a:solidFill>
                                    <a:srgbClr val="34A060"/>
                                  </a:solidFill>
                                  <a:latin typeface="Cambria Math" panose="02040503050406030204" pitchFamily="18" charset="0"/>
                                </a:rPr>
                                <m:t>y</m:t>
                              </m:r>
                            </m:e>
                            <m:e>
                              <m:r>
                                <m:rPr>
                                  <m:nor/>
                                </m:rPr>
                                <a:rPr lang="en-GB" sz="2400" b="0" i="0" smtClean="0">
                                  <a:latin typeface="Cambria Math" panose="02040503050406030204" pitchFamily="18" charset="0"/>
                                </a:rPr>
                                <m:t>if</m:t>
                              </m:r>
                              <m:r>
                                <m:rPr>
                                  <m:nor/>
                                </m:rPr>
                                <a:rPr lang="en-GB" sz="2400" b="0" i="0" smtClean="0">
                                  <a:latin typeface="Cambria Math" panose="02040503050406030204" pitchFamily="18" charset="0"/>
                                </a:rPr>
                                <m:t>  </m:t>
                              </m:r>
                              <m:r>
                                <m:rPr>
                                  <m:nor/>
                                </m:rPr>
                                <a:rPr lang="en-GB" sz="2400" b="1" i="0" smtClean="0">
                                  <a:solidFill>
                                    <a:srgbClr val="34A060"/>
                                  </a:solidFill>
                                  <a:latin typeface="Cambria Math" panose="02040503050406030204" pitchFamily="18" charset="0"/>
                                </a:rPr>
                                <m:t>y</m:t>
                              </m:r>
                              <m:r>
                                <a:rPr lang="en-GB" sz="2400" b="0" i="1" smtClean="0">
                                  <a:latin typeface="Cambria Math" panose="02040503050406030204" pitchFamily="18" charset="0"/>
                                </a:rPr>
                                <m:t>∈</m:t>
                              </m:r>
                              <m:r>
                                <m:rPr>
                                  <m:nor/>
                                </m:rPr>
                                <a:rPr lang="en-GB" sz="2400" b="1" i="0" smtClean="0">
                                  <a:solidFill>
                                    <a:srgbClr val="34A060"/>
                                  </a:solidFill>
                                  <a:latin typeface="Cambria Math" panose="02040503050406030204" pitchFamily="18" charset="0"/>
                                </a:rPr>
                                <m:t>x</m:t>
                              </m:r>
                            </m:e>
                          </m:mr>
                          <m:mr>
                            <m:e>
                              <m:r>
                                <m:rPr>
                                  <m:nor/>
                                </m:rPr>
                                <a:rPr lang="en-GB" sz="2400" b="0" i="0" smtClean="0">
                                  <a:latin typeface="Cambria Math" panose="02040503050406030204" pitchFamily="18" charset="0"/>
                                </a:rPr>
                                <m:t>ϵ</m:t>
                              </m:r>
                            </m:e>
                            <m:e>
                              <m:r>
                                <m:rPr>
                                  <m:nor/>
                                </m:rPr>
                                <a:rPr lang="en-GB" sz="2400" b="0" i="0" smtClean="0">
                                  <a:latin typeface="Cambria Math" panose="02040503050406030204" pitchFamily="18" charset="0"/>
                                </a:rPr>
                                <m:t>otherwise</m:t>
                              </m:r>
                            </m:e>
                          </m:mr>
                        </m:m>
                      </m:e>
                    </m:d>
                  </m:oMath>
                </a14:m>
                <a:endParaRPr lang="en-US" sz="2400" dirty="0"/>
              </a:p>
            </p:txBody>
          </p:sp>
        </mc:Choice>
        <mc:Fallback xmlns="">
          <p:sp>
            <p:nvSpPr>
              <p:cNvPr id="32" name="TextBox 8">
                <a:extLst>
                  <a:ext uri="{FF2B5EF4-FFF2-40B4-BE49-F238E27FC236}">
                    <a16:creationId xmlns:a16="http://schemas.microsoft.com/office/drawing/2014/main" id="{BF130ACB-79A6-425F-9C01-BF648B96F241}"/>
                  </a:ext>
                </a:extLst>
              </p:cNvPr>
              <p:cNvSpPr txBox="1">
                <a:spLocks noRot="1" noChangeAspect="1" noMove="1" noResize="1" noEditPoints="1" noAdjustHandles="1" noChangeArrowheads="1" noChangeShapeType="1" noTextEdit="1"/>
              </p:cNvSpPr>
              <p:nvPr/>
            </p:nvSpPr>
            <p:spPr>
              <a:xfrm>
                <a:off x="7413189" y="1925174"/>
                <a:ext cx="3064365" cy="823815"/>
              </a:xfrm>
              <a:prstGeom prst="rect">
                <a:avLst/>
              </a:prstGeom>
              <a:blipFill>
                <a:blip r:embed="rId38"/>
                <a:stretch>
                  <a:fillRect l="-5964"/>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39">
            <p14:nvContentPartPr>
              <p14:cNvPr id="33" name="Ink 61">
                <a:extLst>
                  <a:ext uri="{FF2B5EF4-FFF2-40B4-BE49-F238E27FC236}">
                    <a16:creationId xmlns:a16="http://schemas.microsoft.com/office/drawing/2014/main" id="{C3CFE713-24E6-4B89-BD56-77BC527E3D98}"/>
                  </a:ext>
                </a:extLst>
              </p14:cNvPr>
              <p14:cNvContentPartPr/>
              <p14:nvPr/>
            </p14:nvContentPartPr>
            <p14:xfrm>
              <a:off x="4350865" y="1706329"/>
              <a:ext cx="2096280" cy="1620360"/>
            </p14:xfrm>
          </p:contentPart>
        </mc:Choice>
        <mc:Fallback xmlns="">
          <p:pic>
            <p:nvPicPr>
              <p:cNvPr id="33" name="Ink 61">
                <a:extLst>
                  <a:ext uri="{FF2B5EF4-FFF2-40B4-BE49-F238E27FC236}">
                    <a16:creationId xmlns:a16="http://schemas.microsoft.com/office/drawing/2014/main" id="{C3CFE713-24E6-4B89-BD56-77BC527E3D98}"/>
                  </a:ext>
                </a:extLst>
              </p:cNvPr>
              <p:cNvPicPr/>
              <p:nvPr/>
            </p:nvPicPr>
            <p:blipFill>
              <a:blip r:embed="rId40"/>
              <a:stretch>
                <a:fillRect/>
              </a:stretch>
            </p:blipFill>
            <p:spPr>
              <a:xfrm>
                <a:off x="4343305" y="1698771"/>
                <a:ext cx="2111400" cy="163547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66">
                <a:extLst>
                  <a:ext uri="{FF2B5EF4-FFF2-40B4-BE49-F238E27FC236}">
                    <a16:creationId xmlns:a16="http://schemas.microsoft.com/office/drawing/2014/main" id="{DEC49799-D70A-4A49-BD1C-2D8F96AC3AAB}"/>
                  </a:ext>
                </a:extLst>
              </p14:cNvPr>
              <p14:cNvContentPartPr/>
              <p14:nvPr/>
            </p14:nvContentPartPr>
            <p14:xfrm>
              <a:off x="5084545" y="2067409"/>
              <a:ext cx="616320" cy="367200"/>
            </p14:xfrm>
          </p:contentPart>
        </mc:Choice>
        <mc:Fallback xmlns="">
          <p:pic>
            <p:nvPicPr>
              <p:cNvPr id="34" name="Ink 66">
                <a:extLst>
                  <a:ext uri="{FF2B5EF4-FFF2-40B4-BE49-F238E27FC236}">
                    <a16:creationId xmlns:a16="http://schemas.microsoft.com/office/drawing/2014/main" id="{DEC49799-D70A-4A49-BD1C-2D8F96AC3AAB}"/>
                  </a:ext>
                </a:extLst>
              </p:cNvPr>
              <p:cNvPicPr/>
              <p:nvPr/>
            </p:nvPicPr>
            <p:blipFill>
              <a:blip r:embed="rId42"/>
              <a:stretch>
                <a:fillRect/>
              </a:stretch>
            </p:blipFill>
            <p:spPr>
              <a:xfrm>
                <a:off x="5076989" y="2059849"/>
                <a:ext cx="631431"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205">
                <a:extLst>
                  <a:ext uri="{FF2B5EF4-FFF2-40B4-BE49-F238E27FC236}">
                    <a16:creationId xmlns:a16="http://schemas.microsoft.com/office/drawing/2014/main" id="{49534ECB-38DE-4377-839D-F2CAEF52779C}"/>
                  </a:ext>
                </a:extLst>
              </p14:cNvPr>
              <p14:cNvContentPartPr/>
              <p14:nvPr/>
            </p14:nvContentPartPr>
            <p14:xfrm>
              <a:off x="4953145" y="1202689"/>
              <a:ext cx="331200" cy="22320"/>
            </p14:xfrm>
          </p:contentPart>
        </mc:Choice>
        <mc:Fallback xmlns="">
          <p:pic>
            <p:nvPicPr>
              <p:cNvPr id="43" name="Ink 205">
                <a:extLst>
                  <a:ext uri="{FF2B5EF4-FFF2-40B4-BE49-F238E27FC236}">
                    <a16:creationId xmlns:a16="http://schemas.microsoft.com/office/drawing/2014/main" id="{49534ECB-38DE-4377-839D-F2CAEF52779C}"/>
                  </a:ext>
                </a:extLst>
              </p:cNvPr>
              <p:cNvPicPr/>
              <p:nvPr/>
            </p:nvPicPr>
            <p:blipFill>
              <a:blip r:embed="rId3"/>
              <a:stretch>
                <a:fillRect/>
              </a:stretch>
            </p:blipFill>
            <p:spPr>
              <a:xfrm>
                <a:off x="4945593" y="1195129"/>
                <a:ext cx="346304"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3">
                <a:extLst>
                  <a:ext uri="{FF2B5EF4-FFF2-40B4-BE49-F238E27FC236}">
                    <a16:creationId xmlns:a16="http://schemas.microsoft.com/office/drawing/2014/main" id="{34261A2A-E74F-4F26-99F6-B101671B3115}"/>
                  </a:ext>
                </a:extLst>
              </p14:cNvPr>
              <p14:cNvContentPartPr/>
              <p14:nvPr/>
            </p14:nvContentPartPr>
            <p14:xfrm>
              <a:off x="4357705" y="2023849"/>
              <a:ext cx="1751400" cy="1255680"/>
            </p14:xfrm>
          </p:contentPart>
        </mc:Choice>
        <mc:Fallback xmlns="">
          <p:pic>
            <p:nvPicPr>
              <p:cNvPr id="44" name="Ink 3">
                <a:extLst>
                  <a:ext uri="{FF2B5EF4-FFF2-40B4-BE49-F238E27FC236}">
                    <a16:creationId xmlns:a16="http://schemas.microsoft.com/office/drawing/2014/main" id="{34261A2A-E74F-4F26-99F6-B101671B3115}"/>
                  </a:ext>
                </a:extLst>
              </p:cNvPr>
              <p:cNvPicPr/>
              <p:nvPr/>
            </p:nvPicPr>
            <p:blipFill>
              <a:blip r:embed="rId45"/>
              <a:stretch>
                <a:fillRect/>
              </a:stretch>
            </p:blipFill>
            <p:spPr>
              <a:xfrm>
                <a:off x="4339709" y="2005849"/>
                <a:ext cx="1787033" cy="12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63" name="Ink 6">
                <a:extLst>
                  <a:ext uri="{FF2B5EF4-FFF2-40B4-BE49-F238E27FC236}">
                    <a16:creationId xmlns:a16="http://schemas.microsoft.com/office/drawing/2014/main" id="{C8A1D30D-0672-4E31-A2C2-8E3DE46A0553}"/>
                  </a:ext>
                </a:extLst>
              </p14:cNvPr>
              <p14:cNvContentPartPr/>
              <p14:nvPr/>
            </p14:nvContentPartPr>
            <p14:xfrm>
              <a:off x="5626345" y="1936009"/>
              <a:ext cx="775080" cy="793440"/>
            </p14:xfrm>
          </p:contentPart>
        </mc:Choice>
        <mc:Fallback xmlns="">
          <p:pic>
            <p:nvPicPr>
              <p:cNvPr id="63" name="Ink 6">
                <a:extLst>
                  <a:ext uri="{FF2B5EF4-FFF2-40B4-BE49-F238E27FC236}">
                    <a16:creationId xmlns:a16="http://schemas.microsoft.com/office/drawing/2014/main" id="{C8A1D30D-0672-4E31-A2C2-8E3DE46A0553}"/>
                  </a:ext>
                </a:extLst>
              </p:cNvPr>
              <p:cNvPicPr/>
              <p:nvPr/>
            </p:nvPicPr>
            <p:blipFill>
              <a:blip r:embed="rId47"/>
              <a:stretch>
                <a:fillRect/>
              </a:stretch>
            </p:blipFill>
            <p:spPr>
              <a:xfrm>
                <a:off x="5608345" y="1918009"/>
                <a:ext cx="810720" cy="829080"/>
              </a:xfrm>
              <a:prstGeom prst="rect">
                <a:avLst/>
              </a:prstGeom>
            </p:spPr>
          </p:pic>
        </mc:Fallback>
      </mc:AlternateContent>
      <p:pic>
        <p:nvPicPr>
          <p:cNvPr id="64" name="Picture 32">
            <a:extLst>
              <a:ext uri="{FF2B5EF4-FFF2-40B4-BE49-F238E27FC236}">
                <a16:creationId xmlns:a16="http://schemas.microsoft.com/office/drawing/2014/main" id="{C5D37863-2932-4B3F-B1B7-3D8C978EBDF4}"/>
              </a:ext>
            </a:extLst>
          </p:cNvPr>
          <p:cNvPicPr>
            <a:picLocks noChangeAspect="1"/>
          </p:cNvPicPr>
          <p:nvPr/>
        </p:nvPicPr>
        <p:blipFill>
          <a:blip r:embed="rId48"/>
          <a:stretch>
            <a:fillRect/>
          </a:stretch>
        </p:blipFill>
        <p:spPr>
          <a:xfrm>
            <a:off x="4247568" y="1534164"/>
            <a:ext cx="2211440" cy="1312121"/>
          </a:xfrm>
          <a:prstGeom prst="rect">
            <a:avLst/>
          </a:prstGeom>
        </p:spPr>
      </p:pic>
    </p:spTree>
    <p:extLst>
      <p:ext uri="{BB962C8B-B14F-4D97-AF65-F5344CB8AC3E}">
        <p14:creationId xmlns:p14="http://schemas.microsoft.com/office/powerpoint/2010/main" val="348045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5DFF9-B90A-49D1-9966-C2186A3E36DD}"/>
              </a:ext>
            </a:extLst>
          </p:cNvPr>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Contribution</a:t>
            </a:r>
            <a:endParaRPr kumimoji="1" lang="zh-CN" altLang="en-US" sz="36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8F19E80-7F77-4862-9385-5C9E7BC1E051}"/>
                  </a:ext>
                </a:extLst>
              </p:cNvPr>
              <p:cNvSpPr txBox="1">
                <a:spLocks/>
              </p:cNvSpPr>
              <p:nvPr/>
            </p:nvSpPr>
            <p:spPr>
              <a:xfrm>
                <a:off x="1381627" y="1453816"/>
                <a:ext cx="9653588" cy="3565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New Primitive for Privacy and Accountability</a:t>
                </a:r>
              </a:p>
              <a:p>
                <a:pPr lvl="1"/>
                <a:r>
                  <a:rPr lang="en-US" sz="2200" dirty="0">
                    <a:latin typeface="Times New Roman" panose="02020603050405020304" pitchFamily="18" charset="0"/>
                    <a:cs typeface="Times New Roman" panose="02020603050405020304" pitchFamily="18" charset="0"/>
                  </a:rPr>
                  <a:t>Integration with Anonymous Credentials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Formal Security Notion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Efficient instantiation for watchlists based on DDH</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ElGamal</a:t>
                </a:r>
                <a:r>
                  <a:rPr lang="en-US" sz="2400" dirty="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GB" sz="2400" i="1" smtClean="0">
                        <a:latin typeface="Cambria Math" panose="02040503050406030204" pitchFamily="18" charset="0"/>
                      </a:rPr>
                      <m:t>Σ</m:t>
                    </m:r>
                  </m:oMath>
                </a14:m>
                <a:r>
                  <a:rPr lang="en-GB" sz="2400" dirty="0">
                    <a:latin typeface="Times New Roman" panose="02020603050405020304" pitchFamily="18" charset="0"/>
                    <a:cs typeface="Times New Roman" panose="02020603050405020304" pitchFamily="18" charset="0"/>
                  </a:rPr>
                  <a:t>-proofs – Partial Straight-Line Extraction)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Two generic construction for all functions </a:t>
                </a:r>
              </a:p>
              <a:p>
                <a:pPr lvl="1"/>
                <a:r>
                  <a:rPr lang="en-US" sz="2200" dirty="0">
                    <a:latin typeface="Times New Roman" panose="02020603050405020304" pitchFamily="18" charset="0"/>
                    <a:cs typeface="Times New Roman" panose="02020603050405020304" pitchFamily="18" charset="0"/>
                  </a:rPr>
                  <a:t>Construction 1: FHE &amp; NIZK</a:t>
                </a:r>
              </a:p>
              <a:p>
                <a:pPr lvl="1"/>
                <a:r>
                  <a:rPr lang="en-US" sz="2200" dirty="0">
                    <a:latin typeface="Times New Roman" panose="02020603050405020304" pitchFamily="18" charset="0"/>
                    <a:cs typeface="Times New Roman" panose="02020603050405020304" pitchFamily="18" charset="0"/>
                  </a:rPr>
                  <a:t>Construction II: NISC &amp; NIZK</a:t>
                </a:r>
                <a:endParaRPr lang="en-US" sz="2400" dirty="0">
                  <a:latin typeface="Times New Roman" panose="02020603050405020304" pitchFamily="18" charset="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98F19E80-7F77-4862-9385-5C9E7BC1E051}"/>
                  </a:ext>
                </a:extLst>
              </p:cNvPr>
              <p:cNvSpPr txBox="1">
                <a:spLocks noRot="1" noChangeAspect="1" noMove="1" noResize="1" noEditPoints="1" noAdjustHandles="1" noChangeArrowheads="1" noChangeShapeType="1" noTextEdit="1"/>
              </p:cNvSpPr>
              <p:nvPr/>
            </p:nvSpPr>
            <p:spPr>
              <a:xfrm>
                <a:off x="1381627" y="1453816"/>
                <a:ext cx="9653588" cy="3565445"/>
              </a:xfrm>
              <a:prstGeom prst="rect">
                <a:avLst/>
              </a:prstGeom>
              <a:blipFill>
                <a:blip r:embed="rId2"/>
                <a:stretch>
                  <a:fillRect l="-884" t="-2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7770533"/>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2966</TotalTime>
  <Words>1259</Words>
  <Application>Microsoft Macintosh PowerPoint</Application>
  <PresentationFormat>宽屏</PresentationFormat>
  <Paragraphs>188</Paragraphs>
  <Slides>32</Slides>
  <Notes>16</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等线</vt:lpstr>
      <vt:lpstr>微软雅黑</vt:lpstr>
      <vt:lpstr>Arial</vt:lpstr>
      <vt:lpstr>Calibri</vt:lpstr>
      <vt:lpstr>Cambria Math</vt:lpstr>
      <vt:lpstr>Times New Roman</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yurin oak</cp:lastModifiedBy>
  <cp:revision>269</cp:revision>
  <dcterms:created xsi:type="dcterms:W3CDTF">2023-08-09T12:44:55Z</dcterms:created>
  <dcterms:modified xsi:type="dcterms:W3CDTF">2024-12-19T07:32:33Z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